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grPDXdaaqKQdvfsTBi7t+SfEK8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d5151df9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d5151df91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gd5151df91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d51b5a14f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d51b5a14fe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gd51b5a14fe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2" name="Google Shape;107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 name="Google Shape;116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zh-CN"/>
              <a:t>亮亮图文旗舰店https://liangliangtuwen.tmall.com</a:t>
            </a:r>
            <a:endParaRPr/>
          </a:p>
          <a:p>
            <a:pPr indent="0" lvl="0" marL="0" rtl="0" algn="l">
              <a:spcBef>
                <a:spcPts val="0"/>
              </a:spcBef>
              <a:spcAft>
                <a:spcPts val="0"/>
              </a:spcAft>
              <a:buNone/>
            </a:pPr>
            <a:r>
              <a:t/>
            </a:r>
            <a:endParaRPr/>
          </a:p>
        </p:txBody>
      </p:sp>
      <p:sp>
        <p:nvSpPr>
          <p:cNvPr id="373" name="Google Shape;37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32"/>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2"/>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3"/>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文本"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6012656" y="771525"/>
            <a:ext cx="3290888"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4"/>
          <p:cNvSpPr txBox="1"/>
          <p:nvPr>
            <p:ph idx="1" type="body"/>
          </p:nvPr>
        </p:nvSpPr>
        <p:spPr>
          <a:xfrm rot="5400000">
            <a:off x="1821656" y="-1209675"/>
            <a:ext cx="3290888"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 name="Shape 21"/>
        <p:cNvGrpSpPr/>
        <p:nvPr/>
      </p:nvGrpSpPr>
      <p:grpSpPr>
        <a:xfrm>
          <a:off x="0" y="0"/>
          <a:ext cx="0" cy="0"/>
          <a:chOff x="0" y="0"/>
          <a:chExt cx="0" cy="0"/>
        </a:xfrm>
      </p:grpSpPr>
      <p:sp>
        <p:nvSpPr>
          <p:cNvPr id="22" name="Google Shape;22;p3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6"/>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7"/>
          <p:cNvSpPr txBox="1"/>
          <p:nvPr>
            <p:ph idx="1" type="body"/>
          </p:nvPr>
        </p:nvSpPr>
        <p:spPr>
          <a:xfrm>
            <a:off x="457200" y="900113"/>
            <a:ext cx="4038600" cy="254555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7"/>
          <p:cNvSpPr txBox="1"/>
          <p:nvPr>
            <p:ph idx="2" type="body"/>
          </p:nvPr>
        </p:nvSpPr>
        <p:spPr>
          <a:xfrm>
            <a:off x="4648200" y="900113"/>
            <a:ext cx="4038600" cy="254555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8"/>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8"/>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8"/>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8"/>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1"/>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4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21.png"/><Relationship Id="rId7"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nvSpPr>
        <p:spPr>
          <a:xfrm>
            <a:off x="2386362" y="3851890"/>
            <a:ext cx="4371300" cy="692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zh-CN" sz="1300" u="none" cap="none" strike="noStrike">
                <a:solidFill>
                  <a:schemeClr val="dk1"/>
                </a:solidFill>
                <a:latin typeface="Calibri"/>
                <a:ea typeface="Calibri"/>
                <a:cs typeface="Calibri"/>
                <a:sym typeface="Calibri"/>
              </a:rPr>
              <a:t>Group members:</a:t>
            </a:r>
            <a:r>
              <a:rPr b="0" i="0" lang="zh-CN" sz="1300" u="none" cap="none" strike="noStrike">
                <a:solidFill>
                  <a:schemeClr val="dk1"/>
                </a:solidFill>
                <a:latin typeface="Calibri"/>
                <a:ea typeface="Calibri"/>
                <a:cs typeface="Calibri"/>
                <a:sym typeface="Calibri"/>
              </a:rPr>
              <a:t> </a:t>
            </a:r>
            <a:endParaRPr sz="1900"/>
          </a:p>
          <a:p>
            <a:pPr indent="0" lvl="0" marL="0" marR="0" rtl="0" algn="ctr">
              <a:spcBef>
                <a:spcPts val="0"/>
              </a:spcBef>
              <a:spcAft>
                <a:spcPts val="0"/>
              </a:spcAft>
              <a:buNone/>
            </a:pPr>
            <a:r>
              <a:rPr lang="zh-CN" sz="1300">
                <a:solidFill>
                  <a:schemeClr val="dk1"/>
                </a:solidFill>
                <a:latin typeface="Calibri"/>
                <a:ea typeface="Calibri"/>
                <a:cs typeface="Calibri"/>
                <a:sym typeface="Calibri"/>
              </a:rPr>
              <a:t>Abdullah Albijadi, Audrey McMillion, Gordon Ng, Ji Zhang, Thachathum Amornkasemwong</a:t>
            </a:r>
            <a:endParaRPr sz="1300">
              <a:solidFill>
                <a:schemeClr val="dk1"/>
              </a:solidFill>
              <a:latin typeface="Calibri"/>
              <a:ea typeface="Calibri"/>
              <a:cs typeface="Calibri"/>
              <a:sym typeface="Calibri"/>
            </a:endParaRPr>
          </a:p>
        </p:txBody>
      </p:sp>
      <p:pic>
        <p:nvPicPr>
          <p:cNvPr id="90" name="Google Shape;90;p1"/>
          <p:cNvPicPr preferRelativeResize="0"/>
          <p:nvPr/>
        </p:nvPicPr>
        <p:blipFill rotWithShape="1">
          <a:blip r:embed="rId3">
            <a:alphaModFix/>
          </a:blip>
          <a:srcRect b="0" l="0" r="0" t="12844"/>
          <a:stretch/>
        </p:blipFill>
        <p:spPr>
          <a:xfrm>
            <a:off x="2272052" y="0"/>
            <a:ext cx="4599910" cy="2571749"/>
          </a:xfrm>
          <a:prstGeom prst="rect">
            <a:avLst/>
          </a:prstGeom>
          <a:noFill/>
          <a:ln>
            <a:noFill/>
          </a:ln>
        </p:spPr>
      </p:pic>
      <p:sp>
        <p:nvSpPr>
          <p:cNvPr id="91" name="Google Shape;91;p1"/>
          <p:cNvSpPr txBox="1"/>
          <p:nvPr/>
        </p:nvSpPr>
        <p:spPr>
          <a:xfrm>
            <a:off x="1056450" y="2452774"/>
            <a:ext cx="7031100" cy="160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3600">
                <a:solidFill>
                  <a:schemeClr val="dk1"/>
                </a:solidFill>
                <a:latin typeface="Microsoft Yahei"/>
                <a:ea typeface="Microsoft Yahei"/>
                <a:cs typeface="Microsoft Yahei"/>
                <a:sym typeface="Microsoft Yahei"/>
              </a:rPr>
              <a:t>Baystate Banner Voting Patterns</a:t>
            </a:r>
            <a:endParaRPr sz="3600">
              <a:solidFill>
                <a:schemeClr val="dk1"/>
              </a:solidFill>
              <a:latin typeface="Microsoft Yahei"/>
              <a:ea typeface="Microsoft Yahei"/>
              <a:cs typeface="Microsoft Yahei"/>
              <a:sym typeface="Microsoft Yahei"/>
            </a:endParaRPr>
          </a:p>
          <a:p>
            <a:pPr indent="0" lvl="0" marL="0" marR="0" rtl="0" algn="ctr">
              <a:spcBef>
                <a:spcPts val="0"/>
              </a:spcBef>
              <a:spcAft>
                <a:spcPts val="0"/>
              </a:spcAft>
              <a:buNone/>
            </a:pPr>
            <a:r>
              <a:t/>
            </a:r>
            <a:endParaRPr i="1" sz="2600">
              <a:solidFill>
                <a:schemeClr val="dk1"/>
              </a:solidFill>
              <a:latin typeface="Microsoft Yahei"/>
              <a:ea typeface="Microsoft Yahei"/>
              <a:cs typeface="Microsoft Yahei"/>
              <a:sym typeface="Microsoft Yahei"/>
            </a:endParaRPr>
          </a:p>
        </p:txBody>
      </p:sp>
      <p:sp>
        <p:nvSpPr>
          <p:cNvPr id="92" name="Google Shape;92;p1"/>
          <p:cNvSpPr txBox="1"/>
          <p:nvPr/>
        </p:nvSpPr>
        <p:spPr>
          <a:xfrm>
            <a:off x="1464850" y="4544600"/>
            <a:ext cx="73452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Font typeface="Arial"/>
              <a:buNone/>
            </a:pPr>
            <a:r>
              <a:rPr i="1" lang="zh-CN" sz="2600">
                <a:solidFill>
                  <a:schemeClr val="dk1"/>
                </a:solidFill>
                <a:latin typeface="Microsoft Yahei"/>
                <a:ea typeface="Microsoft Yahei"/>
                <a:cs typeface="Microsoft Yahei"/>
                <a:sym typeface="Microsoft Yahei"/>
              </a:rPr>
              <a:t>CS506</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
          <p:cNvSpPr/>
          <p:nvPr/>
        </p:nvSpPr>
        <p:spPr>
          <a:xfrm>
            <a:off x="1331640" y="1088489"/>
            <a:ext cx="6416058" cy="3110538"/>
          </a:xfrm>
          <a:custGeom>
            <a:rect b="b" l="l" r="r" t="t"/>
            <a:pathLst>
              <a:path extrusionOk="0" h="1349" w="2787">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rgbClr val="FBD4B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9"/>
          <p:cNvSpPr txBox="1"/>
          <p:nvPr/>
        </p:nvSpPr>
        <p:spPr>
          <a:xfrm>
            <a:off x="2728566" y="2125215"/>
            <a:ext cx="3429900" cy="615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3400">
                <a:solidFill>
                  <a:schemeClr val="dk1"/>
                </a:solidFill>
                <a:latin typeface="Georgia"/>
                <a:ea typeface="Georgia"/>
                <a:cs typeface="Georgia"/>
                <a:sym typeface="Georgia"/>
              </a:rPr>
              <a:t>Results</a:t>
            </a:r>
            <a:endParaRPr b="1" sz="2000">
              <a:latin typeface="Georgia"/>
              <a:ea typeface="Georgia"/>
              <a:cs typeface="Georgia"/>
              <a:sym typeface="Georgia"/>
            </a:endParaRPr>
          </a:p>
        </p:txBody>
      </p:sp>
      <p:sp>
        <p:nvSpPr>
          <p:cNvPr id="877" name="Google Shape;877;p9"/>
          <p:cNvSpPr txBox="1"/>
          <p:nvPr/>
        </p:nvSpPr>
        <p:spPr>
          <a:xfrm>
            <a:off x="3126849" y="3000937"/>
            <a:ext cx="2958000" cy="21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800">
                <a:solidFill>
                  <a:schemeClr val="dk1"/>
                </a:solidFill>
              </a:rPr>
              <a:t>What have we found? And why do our results matter?</a:t>
            </a:r>
            <a:endParaRPr sz="800">
              <a:solidFill>
                <a:schemeClr val="dk1"/>
              </a:solidFill>
              <a:latin typeface="Arial"/>
              <a:ea typeface="Arial"/>
              <a:cs typeface="Arial"/>
              <a:sym typeface="Arial"/>
            </a:endParaRPr>
          </a:p>
        </p:txBody>
      </p:sp>
      <p:sp>
        <p:nvSpPr>
          <p:cNvPr id="878" name="Google Shape;878;p9"/>
          <p:cNvSpPr txBox="1"/>
          <p:nvPr/>
        </p:nvSpPr>
        <p:spPr>
          <a:xfrm>
            <a:off x="1814550" y="626800"/>
            <a:ext cx="1808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chemeClr val="dk1"/>
                </a:solidFill>
              </a:rPr>
              <a:t>Part </a:t>
            </a:r>
            <a:r>
              <a:rPr b="1" lang="zh-CN" sz="2400">
                <a:solidFill>
                  <a:schemeClr val="dk1"/>
                </a:solidFill>
              </a:rPr>
              <a:t>TWO</a:t>
            </a:r>
            <a:endParaRPr b="1" sz="2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300"/>
                                  </p:stCondLst>
                                  <p:childTnLst>
                                    <p:set>
                                      <p:cBhvr>
                                        <p:cTn dur="1" fill="hold">
                                          <p:stCondLst>
                                            <p:cond delay="0"/>
                                          </p:stCondLst>
                                        </p:cTn>
                                        <p:tgtEl>
                                          <p:spTgt spid="876"/>
                                        </p:tgtEl>
                                        <p:attrNameLst>
                                          <p:attrName>style.visibility</p:attrName>
                                        </p:attrNameLst>
                                      </p:cBhvr>
                                      <p:to>
                                        <p:strVal val="visible"/>
                                      </p:to>
                                    </p:set>
                                    <p:anim calcmode="lin" valueType="num">
                                      <p:cBhvr additive="base">
                                        <p:cTn dur="500"/>
                                        <p:tgtEl>
                                          <p:spTgt spid="876"/>
                                        </p:tgtEl>
                                        <p:attrNameLst>
                                          <p:attrName>ppt_w</p:attrName>
                                        </p:attrNameLst>
                                      </p:cBhvr>
                                      <p:tavLst>
                                        <p:tav fmla="" tm="0">
                                          <p:val>
                                            <p:strVal val="0"/>
                                          </p:val>
                                        </p:tav>
                                        <p:tav fmla="" tm="100000">
                                          <p:val>
                                            <p:strVal val="#ppt_w"/>
                                          </p:val>
                                        </p:tav>
                                      </p:tavLst>
                                    </p:anim>
                                    <p:anim calcmode="lin" valueType="num">
                                      <p:cBhvr additive="base">
                                        <p:cTn dur="500"/>
                                        <p:tgtEl>
                                          <p:spTgt spid="8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600"/>
                                  </p:stCondLst>
                                  <p:childTnLst>
                                    <p:set>
                                      <p:cBhvr>
                                        <p:cTn dur="1" fill="hold">
                                          <p:stCondLst>
                                            <p:cond delay="0"/>
                                          </p:stCondLst>
                                        </p:cTn>
                                        <p:tgtEl>
                                          <p:spTgt spid="875"/>
                                        </p:tgtEl>
                                        <p:attrNameLst>
                                          <p:attrName>style.visibility</p:attrName>
                                        </p:attrNameLst>
                                      </p:cBhvr>
                                      <p:to>
                                        <p:strVal val="visible"/>
                                      </p:to>
                                    </p:set>
                                    <p:anim calcmode="lin" valueType="num">
                                      <p:cBhvr additive="base">
                                        <p:cTn dur="500"/>
                                        <p:tgtEl>
                                          <p:spTgt spid="875"/>
                                        </p:tgtEl>
                                        <p:attrNameLst>
                                          <p:attrName>ppt_w</p:attrName>
                                        </p:attrNameLst>
                                      </p:cBhvr>
                                      <p:tavLst>
                                        <p:tav fmla="" tm="0">
                                          <p:val>
                                            <p:strVal val="0"/>
                                          </p:val>
                                        </p:tav>
                                        <p:tav fmla="" tm="100000">
                                          <p:val>
                                            <p:strVal val="#ppt_w"/>
                                          </p:val>
                                        </p:tav>
                                      </p:tavLst>
                                    </p:anim>
                                    <p:anim calcmode="lin" valueType="num">
                                      <p:cBhvr additive="base">
                                        <p:cTn dur="500"/>
                                        <p:tgtEl>
                                          <p:spTgt spid="87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20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grpSp>
        <p:nvGrpSpPr>
          <p:cNvPr id="883" name="Google Shape;883;p10"/>
          <p:cNvGrpSpPr/>
          <p:nvPr/>
        </p:nvGrpSpPr>
        <p:grpSpPr>
          <a:xfrm>
            <a:off x="2819094" y="2180145"/>
            <a:ext cx="3786680" cy="2592405"/>
            <a:chOff x="1096808" y="771550"/>
            <a:chExt cx="6911261" cy="3633873"/>
          </a:xfrm>
        </p:grpSpPr>
        <p:sp>
          <p:nvSpPr>
            <p:cNvPr id="884" name="Google Shape;884;p10"/>
            <p:cNvSpPr/>
            <p:nvPr/>
          </p:nvSpPr>
          <p:spPr>
            <a:xfrm rot="5400000">
              <a:off x="2841734" y="-760912"/>
              <a:ext cx="3421408" cy="6911261"/>
            </a:xfrm>
            <a:custGeom>
              <a:rect b="b" l="l" r="r" t="t"/>
              <a:pathLst>
                <a:path extrusionOk="0" h="562276" w="648684">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dk1"/>
            </a:solidFill>
            <a:ln cap="rnd"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10"/>
            <p:cNvSpPr/>
            <p:nvPr/>
          </p:nvSpPr>
          <p:spPr>
            <a:xfrm flipH="1" rot="-5400000">
              <a:off x="4400705" y="799409"/>
              <a:ext cx="3489396" cy="3433678"/>
            </a:xfrm>
            <a:custGeom>
              <a:rect b="b" l="l" r="r" t="t"/>
              <a:pathLst>
                <a:path extrusionOk="0" h="567351" w="661574">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rgbClr val="FDE9D8"/>
            </a:solidFill>
            <a:ln cap="rnd"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10"/>
            <p:cNvSpPr/>
            <p:nvPr/>
          </p:nvSpPr>
          <p:spPr>
            <a:xfrm rot="5400000">
              <a:off x="1202547" y="828634"/>
              <a:ext cx="3489396" cy="3375227"/>
            </a:xfrm>
            <a:custGeom>
              <a:rect b="b" l="l" r="r" t="t"/>
              <a:pathLst>
                <a:path extrusionOk="0" h="557693" w="661574">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rgbClr val="FDE9D8"/>
            </a:solidFill>
            <a:ln cap="rnd"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87" name="Google Shape;887;p10"/>
          <p:cNvGrpSpPr/>
          <p:nvPr/>
        </p:nvGrpSpPr>
        <p:grpSpPr>
          <a:xfrm>
            <a:off x="1403648" y="380600"/>
            <a:ext cx="6192688" cy="654331"/>
            <a:chOff x="1492256" y="524616"/>
            <a:chExt cx="6192688" cy="654331"/>
          </a:xfrm>
        </p:grpSpPr>
        <p:sp>
          <p:nvSpPr>
            <p:cNvPr id="888" name="Google Shape;888;p10"/>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9" name="Google Shape;889;p10"/>
            <p:cNvSpPr txBox="1"/>
            <p:nvPr/>
          </p:nvSpPr>
          <p:spPr>
            <a:xfrm>
              <a:off x="2907708" y="524616"/>
              <a:ext cx="3629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chemeClr val="dk1"/>
                  </a:solidFill>
                </a:rPr>
                <a:t>Overarching</a:t>
              </a:r>
              <a:r>
                <a:rPr lang="zh-CN" sz="2000">
                  <a:solidFill>
                    <a:schemeClr val="dk1"/>
                  </a:solidFill>
                </a:rPr>
                <a:t> Project Question</a:t>
              </a:r>
              <a:endParaRPr/>
            </a:p>
          </p:txBody>
        </p:sp>
      </p:grpSp>
      <p:pic>
        <p:nvPicPr>
          <p:cNvPr id="890" name="Google Shape;890;p10"/>
          <p:cNvPicPr preferRelativeResize="0"/>
          <p:nvPr/>
        </p:nvPicPr>
        <p:blipFill rotWithShape="1">
          <a:blip r:embed="rId3">
            <a:alphaModFix/>
          </a:blip>
          <a:srcRect b="0" l="0" r="0" t="0"/>
          <a:stretch/>
        </p:blipFill>
        <p:spPr>
          <a:xfrm>
            <a:off x="163291" y="9"/>
            <a:ext cx="1240350" cy="2232249"/>
          </a:xfrm>
          <a:prstGeom prst="rect">
            <a:avLst/>
          </a:prstGeom>
          <a:noFill/>
          <a:ln>
            <a:noFill/>
          </a:ln>
        </p:spPr>
      </p:pic>
      <p:sp>
        <p:nvSpPr>
          <p:cNvPr id="891" name="Google Shape;891;p10"/>
          <p:cNvSpPr txBox="1"/>
          <p:nvPr/>
        </p:nvSpPr>
        <p:spPr>
          <a:xfrm>
            <a:off x="3058050" y="2682519"/>
            <a:ext cx="1687200" cy="1429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100">
                <a:solidFill>
                  <a:schemeClr val="dk1"/>
                </a:solidFill>
              </a:rPr>
              <a:t>We have found a variety of racial voting patterns on the Ward-Precinct level in Boston across election type during the past decade.</a:t>
            </a:r>
            <a:endParaRPr sz="1300">
              <a:solidFill>
                <a:srgbClr val="3F3F3F"/>
              </a:solidFill>
              <a:latin typeface="Arial"/>
              <a:ea typeface="Arial"/>
              <a:cs typeface="Arial"/>
              <a:sym typeface="Arial"/>
            </a:endParaRPr>
          </a:p>
        </p:txBody>
      </p:sp>
      <p:sp>
        <p:nvSpPr>
          <p:cNvPr id="892" name="Google Shape;892;p10"/>
          <p:cNvSpPr/>
          <p:nvPr/>
        </p:nvSpPr>
        <p:spPr>
          <a:xfrm>
            <a:off x="4846400" y="2719725"/>
            <a:ext cx="1552200" cy="13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zh-CN" sz="1200">
                <a:solidFill>
                  <a:schemeClr val="dk1"/>
                </a:solidFill>
              </a:rPr>
              <a:t>Most of the answers to this question are incorporated into our key questions that we explore in our next slides.</a:t>
            </a:r>
            <a:r>
              <a:rPr lang="zh-CN" sz="1200">
                <a:solidFill>
                  <a:srgbClr val="3F3F3F"/>
                </a:solidFill>
              </a:rPr>
              <a:t>　</a:t>
            </a:r>
            <a:endParaRPr sz="1600"/>
          </a:p>
        </p:txBody>
      </p:sp>
      <p:sp>
        <p:nvSpPr>
          <p:cNvPr id="893" name="Google Shape;893;p10"/>
          <p:cNvSpPr txBox="1"/>
          <p:nvPr/>
        </p:nvSpPr>
        <p:spPr>
          <a:xfrm>
            <a:off x="1630563" y="1104400"/>
            <a:ext cx="6277200" cy="803400"/>
          </a:xfrm>
          <a:prstGeom prst="rect">
            <a:avLst/>
          </a:prstGeom>
          <a:noFill/>
          <a:ln>
            <a:noFill/>
          </a:ln>
        </p:spPr>
        <p:txBody>
          <a:bodyPr anchorCtr="0" anchor="t" bIns="45700" lIns="91425" spcFirstLastPara="1" rIns="91425" wrap="square" tIns="45700">
            <a:spAutoFit/>
          </a:bodyPr>
          <a:lstStyle/>
          <a:p>
            <a:pPr indent="-317500" lvl="0" marL="457200" rtl="0" algn="l">
              <a:lnSpc>
                <a:spcPct val="115000"/>
              </a:lnSpc>
              <a:spcBef>
                <a:spcPts val="0"/>
              </a:spcBef>
              <a:spcAft>
                <a:spcPts val="0"/>
              </a:spcAft>
              <a:buClr>
                <a:schemeClr val="dk1"/>
              </a:buClr>
              <a:buSzPts val="1400"/>
              <a:buChar char="●"/>
            </a:pPr>
            <a:r>
              <a:rPr lang="zh-CN">
                <a:solidFill>
                  <a:schemeClr val="dk1"/>
                </a:solidFill>
              </a:rPr>
              <a:t>Are there any overarching racial voting patterns in Boston on the Ward-Precinct level?</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zh-CN">
                <a:solidFill>
                  <a:schemeClr val="dk1"/>
                </a:solidFill>
              </a:rPr>
              <a:t>And how does this vary across election type over the past decade?</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300"/>
                                  </p:stCondLst>
                                  <p:childTnLst>
                                    <p:set>
                                      <p:cBhvr>
                                        <p:cTn dur="1" fill="hold">
                                          <p:stCondLst>
                                            <p:cond delay="0"/>
                                          </p:stCondLst>
                                        </p:cTn>
                                        <p:tgtEl>
                                          <p:spTgt spid="887"/>
                                        </p:tgtEl>
                                        <p:attrNameLst>
                                          <p:attrName>style.visibility</p:attrName>
                                        </p:attrNameLst>
                                      </p:cBhvr>
                                      <p:to>
                                        <p:strVal val="visible"/>
                                      </p:to>
                                    </p:set>
                                    <p:anim calcmode="lin" valueType="num">
                                      <p:cBhvr additive="base">
                                        <p:cTn dur="500"/>
                                        <p:tgtEl>
                                          <p:spTgt spid="887"/>
                                        </p:tgtEl>
                                        <p:attrNameLst>
                                          <p:attrName>ppt_w</p:attrName>
                                        </p:attrNameLst>
                                      </p:cBhvr>
                                      <p:tavLst>
                                        <p:tav fmla="" tm="0">
                                          <p:val>
                                            <p:strVal val="0"/>
                                          </p:val>
                                        </p:tav>
                                        <p:tav fmla="" tm="100000">
                                          <p:val>
                                            <p:strVal val="#ppt_w"/>
                                          </p:val>
                                        </p:tav>
                                      </p:tavLst>
                                    </p:anim>
                                    <p:anim calcmode="lin" valueType="num">
                                      <p:cBhvr additive="base">
                                        <p:cTn dur="500"/>
                                        <p:tgtEl>
                                          <p:spTgt spid="88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600"/>
                                  </p:stCondLst>
                                  <p:childTnLst>
                                    <p:set>
                                      <p:cBhvr>
                                        <p:cTn dur="1" fill="hold">
                                          <p:stCondLst>
                                            <p:cond delay="0"/>
                                          </p:stCondLst>
                                        </p:cTn>
                                        <p:tgtEl>
                                          <p:spTgt spid="883"/>
                                        </p:tgtEl>
                                        <p:attrNameLst>
                                          <p:attrName>style.visibility</p:attrName>
                                        </p:attrNameLst>
                                      </p:cBhvr>
                                      <p:to>
                                        <p:strVal val="visible"/>
                                      </p:to>
                                    </p:set>
                                    <p:anim calcmode="lin" valueType="num">
                                      <p:cBhvr additive="base">
                                        <p:cTn dur="500"/>
                                        <p:tgtEl>
                                          <p:spTgt spid="883"/>
                                        </p:tgtEl>
                                        <p:attrNameLst>
                                          <p:attrName>ppt_w</p:attrName>
                                        </p:attrNameLst>
                                      </p:cBhvr>
                                      <p:tavLst>
                                        <p:tav fmla="" tm="0">
                                          <p:val>
                                            <p:strVal val="0"/>
                                          </p:val>
                                        </p:tav>
                                        <p:tav fmla="" tm="100000">
                                          <p:val>
                                            <p:strVal val="#ppt_w"/>
                                          </p:val>
                                        </p:tav>
                                      </p:tavLst>
                                    </p:anim>
                                    <p:anim calcmode="lin" valueType="num">
                                      <p:cBhvr additive="base">
                                        <p:cTn dur="500"/>
                                        <p:tgtEl>
                                          <p:spTgt spid="8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900"/>
                                  </p:stCondLst>
                                  <p:childTnLst>
                                    <p:set>
                                      <p:cBhvr>
                                        <p:cTn dur="1" fill="hold">
                                          <p:stCondLst>
                                            <p:cond delay="0"/>
                                          </p:stCondLst>
                                        </p:cTn>
                                        <p:tgtEl>
                                          <p:spTgt spid="890"/>
                                        </p:tgtEl>
                                        <p:attrNameLst>
                                          <p:attrName>style.visibility</p:attrName>
                                        </p:attrNameLst>
                                      </p:cBhvr>
                                      <p:to>
                                        <p:strVal val="visible"/>
                                      </p:to>
                                    </p:set>
                                    <p:anim calcmode="lin" valueType="num">
                                      <p:cBhvr additive="base">
                                        <p:cTn dur="500"/>
                                        <p:tgtEl>
                                          <p:spTgt spid="890"/>
                                        </p:tgtEl>
                                        <p:attrNameLst>
                                          <p:attrName>ppt_w</p:attrName>
                                        </p:attrNameLst>
                                      </p:cBhvr>
                                      <p:tavLst>
                                        <p:tav fmla="" tm="0">
                                          <p:val>
                                            <p:strVal val="0"/>
                                          </p:val>
                                        </p:tav>
                                        <p:tav fmla="" tm="100000">
                                          <p:val>
                                            <p:strVal val="#ppt_w"/>
                                          </p:val>
                                        </p:tav>
                                      </p:tavLst>
                                    </p:anim>
                                    <p:anim calcmode="lin" valueType="num">
                                      <p:cBhvr additive="base">
                                        <p:cTn dur="500"/>
                                        <p:tgtEl>
                                          <p:spTgt spid="89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20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par>
                                <p:cTn fill="hold" nodeType="withEffect" presetClass="entr" presetID="10" presetSubtype="0">
                                  <p:stCondLst>
                                    <p:cond delay="1500"/>
                                  </p:stCondLst>
                                  <p:childTnLst>
                                    <p:set>
                                      <p:cBhvr>
                                        <p:cTn dur="1" fill="hold">
                                          <p:stCondLst>
                                            <p:cond delay="0"/>
                                          </p:stCondLst>
                                        </p:cTn>
                                        <p:tgtEl>
                                          <p:spTgt spid="892"/>
                                        </p:tgtEl>
                                        <p:attrNameLst>
                                          <p:attrName>style.visibility</p:attrName>
                                        </p:attrNameLst>
                                      </p:cBhvr>
                                      <p:to>
                                        <p:strVal val="visible"/>
                                      </p:to>
                                    </p:set>
                                    <p:animEffect filter="fade" transition="in">
                                      <p:cBhvr>
                                        <p:cTn dur="500"/>
                                        <p:tgtEl>
                                          <p:spTgt spid="892"/>
                                        </p:tgtEl>
                                      </p:cBhvr>
                                    </p:animEffect>
                                  </p:childTnLst>
                                </p:cTn>
                              </p:par>
                              <p:par>
                                <p:cTn fill="hold" nodeType="withEffect" presetClass="entr" presetID="10" presetSubtype="0">
                                  <p:stCondLst>
                                    <p:cond delay="1800"/>
                                  </p:stCondLst>
                                  <p:childTnLst>
                                    <p:set>
                                      <p:cBhvr>
                                        <p:cTn dur="1" fill="hold">
                                          <p:stCondLst>
                                            <p:cond delay="0"/>
                                          </p:stCondLst>
                                        </p:cTn>
                                        <p:tgtEl>
                                          <p:spTgt spid="893"/>
                                        </p:tgtEl>
                                        <p:attrNameLst>
                                          <p:attrName>style.visibility</p:attrName>
                                        </p:attrNameLst>
                                      </p:cBhvr>
                                      <p:to>
                                        <p:strVal val="visible"/>
                                      </p:to>
                                    </p:set>
                                    <p:animEffect filter="fade" transition="in">
                                      <p:cBhvr>
                                        <p:cTn dur="500"/>
                                        <p:tgtEl>
                                          <p:spTgt spid="8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
          <p:cNvSpPr/>
          <p:nvPr/>
        </p:nvSpPr>
        <p:spPr>
          <a:xfrm>
            <a:off x="4579268" y="1749431"/>
            <a:ext cx="561333" cy="754939"/>
          </a:xfrm>
          <a:custGeom>
            <a:rect b="b" l="l" r="r" t="t"/>
            <a:pathLst>
              <a:path extrusionOk="0" h="565791" w="648099">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cap="rnd" cmpd="sng" w="25400">
            <a:solidFill>
              <a:srgbClr val="FABF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Yahei"/>
              <a:ea typeface="Microsoft Yahei"/>
              <a:cs typeface="Microsoft Yahei"/>
              <a:sym typeface="Microsoft Yahei"/>
            </a:endParaRPr>
          </a:p>
        </p:txBody>
      </p:sp>
      <p:sp>
        <p:nvSpPr>
          <p:cNvPr id="899" name="Google Shape;899;p11"/>
          <p:cNvSpPr/>
          <p:nvPr/>
        </p:nvSpPr>
        <p:spPr>
          <a:xfrm>
            <a:off x="4599510" y="2680907"/>
            <a:ext cx="561333" cy="754939"/>
          </a:xfrm>
          <a:custGeom>
            <a:rect b="b" l="l" r="r" t="t"/>
            <a:pathLst>
              <a:path extrusionOk="0" h="565791" w="648099">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cap="rnd" cmpd="sng" w="25400">
            <a:solidFill>
              <a:srgbClr val="FABF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Yahei"/>
              <a:ea typeface="Microsoft Yahei"/>
              <a:cs typeface="Microsoft Yahei"/>
              <a:sym typeface="Microsoft Yahei"/>
            </a:endParaRPr>
          </a:p>
        </p:txBody>
      </p:sp>
      <p:sp>
        <p:nvSpPr>
          <p:cNvPr id="900" name="Google Shape;900;p11"/>
          <p:cNvSpPr txBox="1"/>
          <p:nvPr/>
        </p:nvSpPr>
        <p:spPr>
          <a:xfrm>
            <a:off x="4658654" y="1926850"/>
            <a:ext cx="376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1</a:t>
            </a:r>
            <a:endParaRPr sz="2000">
              <a:solidFill>
                <a:srgbClr val="3F3F3F"/>
              </a:solidFill>
              <a:latin typeface="Arial"/>
              <a:ea typeface="Arial"/>
              <a:cs typeface="Arial"/>
              <a:sym typeface="Arial"/>
            </a:endParaRPr>
          </a:p>
        </p:txBody>
      </p:sp>
      <p:sp>
        <p:nvSpPr>
          <p:cNvPr id="901" name="Google Shape;901;p11"/>
          <p:cNvSpPr txBox="1"/>
          <p:nvPr/>
        </p:nvSpPr>
        <p:spPr>
          <a:xfrm>
            <a:off x="4691925" y="2858275"/>
            <a:ext cx="376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2</a:t>
            </a:r>
            <a:endParaRPr sz="2000">
              <a:solidFill>
                <a:srgbClr val="3F3F3F"/>
              </a:solidFill>
              <a:latin typeface="Arial"/>
              <a:ea typeface="Arial"/>
              <a:cs typeface="Arial"/>
              <a:sym typeface="Arial"/>
            </a:endParaRPr>
          </a:p>
        </p:txBody>
      </p:sp>
      <p:grpSp>
        <p:nvGrpSpPr>
          <p:cNvPr id="902" name="Google Shape;902;p11"/>
          <p:cNvGrpSpPr/>
          <p:nvPr/>
        </p:nvGrpSpPr>
        <p:grpSpPr>
          <a:xfrm>
            <a:off x="1403648" y="363000"/>
            <a:ext cx="6192688" cy="671931"/>
            <a:chOff x="1492256" y="507016"/>
            <a:chExt cx="6192688" cy="671931"/>
          </a:xfrm>
        </p:grpSpPr>
        <p:sp>
          <p:nvSpPr>
            <p:cNvPr id="903" name="Google Shape;903;p11"/>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4" name="Google Shape;904;p11"/>
            <p:cNvSpPr txBox="1"/>
            <p:nvPr/>
          </p:nvSpPr>
          <p:spPr>
            <a:xfrm>
              <a:off x="1492284" y="507016"/>
              <a:ext cx="6192600" cy="400200"/>
            </a:xfrm>
            <a:prstGeom prst="rect">
              <a:avLst/>
            </a:prstGeom>
            <a:noFill/>
            <a:ln>
              <a:noFill/>
            </a:ln>
          </p:spPr>
          <p:txBody>
            <a:bodyPr anchorCtr="0" anchor="t" bIns="45700" lIns="91425" spcFirstLastPara="1" rIns="91425" wrap="square" tIns="45700">
              <a:spAutoFit/>
            </a:bodyPr>
            <a:lstStyle/>
            <a:p>
              <a:pPr indent="0" lvl="0" marL="0" rtl="0" algn="ctr">
                <a:lnSpc>
                  <a:spcPct val="100000"/>
                </a:lnSpc>
                <a:spcBef>
                  <a:spcPts val="0"/>
                </a:spcBef>
                <a:spcAft>
                  <a:spcPts val="0"/>
                </a:spcAft>
                <a:buNone/>
              </a:pPr>
              <a:r>
                <a:rPr lang="zh-CN" sz="2000">
                  <a:solidFill>
                    <a:schemeClr val="dk1"/>
                  </a:solidFill>
                </a:rPr>
                <a:t>How do racial voting patterns differ by election type?</a:t>
              </a:r>
              <a:endParaRPr sz="2000"/>
            </a:p>
          </p:txBody>
        </p:sp>
      </p:grpSp>
      <p:sp>
        <p:nvSpPr>
          <p:cNvPr id="905" name="Google Shape;905;p11"/>
          <p:cNvSpPr/>
          <p:nvPr/>
        </p:nvSpPr>
        <p:spPr>
          <a:xfrm>
            <a:off x="5322617" y="1707654"/>
            <a:ext cx="2274463" cy="760273"/>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None/>
            </a:pPr>
            <a:r>
              <a:rPr lang="zh-CN" sz="1000">
                <a:solidFill>
                  <a:schemeClr val="dk1"/>
                </a:solidFill>
              </a:rPr>
              <a:t>Black candidates tend to receive support from precincts with high Black populations.</a:t>
            </a:r>
            <a:endParaRPr sz="1000">
              <a:solidFill>
                <a:schemeClr val="dk1"/>
              </a:solidFill>
              <a:latin typeface="Calibri"/>
              <a:ea typeface="Calibri"/>
              <a:cs typeface="Calibri"/>
              <a:sym typeface="Calibri"/>
            </a:endParaRPr>
          </a:p>
        </p:txBody>
      </p:sp>
      <p:sp>
        <p:nvSpPr>
          <p:cNvPr id="906" name="Google Shape;906;p11"/>
          <p:cNvSpPr/>
          <p:nvPr/>
        </p:nvSpPr>
        <p:spPr>
          <a:xfrm>
            <a:off x="5322617" y="2675573"/>
            <a:ext cx="2274463" cy="760273"/>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Turnout for city council elections which coincide mayoral elections is generally much higher than turnout for stand-alone city council elections.</a:t>
            </a:r>
            <a:endParaRPr sz="1000">
              <a:solidFill>
                <a:schemeClr val="dk1"/>
              </a:solidFill>
              <a:latin typeface="Calibri"/>
              <a:ea typeface="Calibri"/>
              <a:cs typeface="Calibri"/>
              <a:sym typeface="Calibri"/>
            </a:endParaRPr>
          </a:p>
        </p:txBody>
      </p:sp>
      <p:sp>
        <p:nvSpPr>
          <p:cNvPr id="907" name="Google Shape;907;p11"/>
          <p:cNvSpPr/>
          <p:nvPr/>
        </p:nvSpPr>
        <p:spPr>
          <a:xfrm>
            <a:off x="4599510" y="3729212"/>
            <a:ext cx="561333" cy="754939"/>
          </a:xfrm>
          <a:custGeom>
            <a:rect b="b" l="l" r="r" t="t"/>
            <a:pathLst>
              <a:path extrusionOk="0" h="565791" w="648099">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cap="rnd" cmpd="sng" w="25400">
            <a:solidFill>
              <a:srgbClr val="FABF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Yahei"/>
              <a:ea typeface="Microsoft Yahei"/>
              <a:cs typeface="Microsoft Yahei"/>
              <a:sym typeface="Microsoft Yahei"/>
            </a:endParaRPr>
          </a:p>
        </p:txBody>
      </p:sp>
      <p:sp>
        <p:nvSpPr>
          <p:cNvPr id="908" name="Google Shape;908;p11"/>
          <p:cNvSpPr txBox="1"/>
          <p:nvPr/>
        </p:nvSpPr>
        <p:spPr>
          <a:xfrm>
            <a:off x="4715625" y="3906575"/>
            <a:ext cx="329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3</a:t>
            </a:r>
            <a:endParaRPr sz="2000">
              <a:solidFill>
                <a:srgbClr val="3F3F3F"/>
              </a:solidFill>
              <a:latin typeface="Arial"/>
              <a:ea typeface="Arial"/>
              <a:cs typeface="Arial"/>
              <a:sym typeface="Arial"/>
            </a:endParaRPr>
          </a:p>
        </p:txBody>
      </p:sp>
      <p:sp>
        <p:nvSpPr>
          <p:cNvPr id="909" name="Google Shape;909;p11"/>
          <p:cNvSpPr/>
          <p:nvPr/>
        </p:nvSpPr>
        <p:spPr>
          <a:xfrm>
            <a:off x="5322628" y="3723875"/>
            <a:ext cx="3194700" cy="760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For certain elections, such as the 2018 U.S. House Democratic primary, the race of the candidate does not seem to be a primary factor in determining whether or not the candidate will win a specific precinct. </a:t>
            </a:r>
            <a:endParaRPr sz="1000">
              <a:solidFill>
                <a:schemeClr val="dk1"/>
              </a:solidFill>
              <a:latin typeface="Calibri"/>
              <a:ea typeface="Calibri"/>
              <a:cs typeface="Calibri"/>
              <a:sym typeface="Calibri"/>
            </a:endParaRPr>
          </a:p>
        </p:txBody>
      </p:sp>
      <p:pic>
        <p:nvPicPr>
          <p:cNvPr id="910" name="Google Shape;910;p11"/>
          <p:cNvPicPr preferRelativeResize="0"/>
          <p:nvPr/>
        </p:nvPicPr>
        <p:blipFill>
          <a:blip r:embed="rId3">
            <a:alphaModFix/>
          </a:blip>
          <a:stretch>
            <a:fillRect/>
          </a:stretch>
        </p:blipFill>
        <p:spPr>
          <a:xfrm>
            <a:off x="598825" y="3435850"/>
            <a:ext cx="3642126" cy="1418300"/>
          </a:xfrm>
          <a:prstGeom prst="rect">
            <a:avLst/>
          </a:prstGeom>
          <a:noFill/>
          <a:ln>
            <a:noFill/>
          </a:ln>
        </p:spPr>
      </p:pic>
      <p:pic>
        <p:nvPicPr>
          <p:cNvPr id="911" name="Google Shape;911;p11"/>
          <p:cNvPicPr preferRelativeResize="0"/>
          <p:nvPr/>
        </p:nvPicPr>
        <p:blipFill>
          <a:blip r:embed="rId4">
            <a:alphaModFix/>
          </a:blip>
          <a:stretch>
            <a:fillRect/>
          </a:stretch>
        </p:blipFill>
        <p:spPr>
          <a:xfrm>
            <a:off x="1011925" y="1367759"/>
            <a:ext cx="2675299" cy="18907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500"/>
                                        <p:tgtEl>
                                          <p:spTgt spid="902"/>
                                        </p:tgtEl>
                                      </p:cBhvr>
                                    </p:animEffect>
                                  </p:childTnLst>
                                </p:cTn>
                              </p:par>
                              <p:par>
                                <p:cTn fill="hold" nodeType="withEffect" presetClass="entr" presetID="23" presetSubtype="16">
                                  <p:stCondLst>
                                    <p:cond delay="300"/>
                                  </p:stCondLst>
                                  <p:childTnLst>
                                    <p:set>
                                      <p:cBhvr>
                                        <p:cTn dur="1" fill="hold">
                                          <p:stCondLst>
                                            <p:cond delay="0"/>
                                          </p:stCondLst>
                                        </p:cTn>
                                        <p:tgtEl>
                                          <p:spTgt spid="898"/>
                                        </p:tgtEl>
                                        <p:attrNameLst>
                                          <p:attrName>style.visibility</p:attrName>
                                        </p:attrNameLst>
                                      </p:cBhvr>
                                      <p:to>
                                        <p:strVal val="visible"/>
                                      </p:to>
                                    </p:set>
                                    <p:anim calcmode="lin" valueType="num">
                                      <p:cBhvr additive="base">
                                        <p:cTn dur="500"/>
                                        <p:tgtEl>
                                          <p:spTgt spid="898"/>
                                        </p:tgtEl>
                                        <p:attrNameLst>
                                          <p:attrName>ppt_w</p:attrName>
                                        </p:attrNameLst>
                                      </p:cBhvr>
                                      <p:tavLst>
                                        <p:tav fmla="" tm="0">
                                          <p:val>
                                            <p:strVal val="0"/>
                                          </p:val>
                                        </p:tav>
                                        <p:tav fmla="" tm="100000">
                                          <p:val>
                                            <p:strVal val="#ppt_w"/>
                                          </p:val>
                                        </p:tav>
                                      </p:tavLst>
                                    </p:anim>
                                    <p:anim calcmode="lin" valueType="num">
                                      <p:cBhvr additive="base">
                                        <p:cTn dur="500"/>
                                        <p:tgtEl>
                                          <p:spTgt spid="8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900"/>
                                  </p:stCondLst>
                                  <p:childTnLst>
                                    <p:set>
                                      <p:cBhvr>
                                        <p:cTn dur="1" fill="hold">
                                          <p:stCondLst>
                                            <p:cond delay="0"/>
                                          </p:stCondLst>
                                        </p:cTn>
                                        <p:tgtEl>
                                          <p:spTgt spid="899"/>
                                        </p:tgtEl>
                                        <p:attrNameLst>
                                          <p:attrName>style.visibility</p:attrName>
                                        </p:attrNameLst>
                                      </p:cBhvr>
                                      <p:to>
                                        <p:strVal val="visible"/>
                                      </p:to>
                                    </p:set>
                                    <p:anim calcmode="lin" valueType="num">
                                      <p:cBhvr additive="base">
                                        <p:cTn dur="500"/>
                                        <p:tgtEl>
                                          <p:spTgt spid="899"/>
                                        </p:tgtEl>
                                        <p:attrNameLst>
                                          <p:attrName>ppt_w</p:attrName>
                                        </p:attrNameLst>
                                      </p:cBhvr>
                                      <p:tavLst>
                                        <p:tav fmla="" tm="0">
                                          <p:val>
                                            <p:strVal val="0"/>
                                          </p:val>
                                        </p:tav>
                                        <p:tav fmla="" tm="100000">
                                          <p:val>
                                            <p:strVal val="#ppt_w"/>
                                          </p:val>
                                        </p:tav>
                                      </p:tavLst>
                                    </p:anim>
                                    <p:anim calcmode="lin" valueType="num">
                                      <p:cBhvr additive="base">
                                        <p:cTn dur="500"/>
                                        <p:tgtEl>
                                          <p:spTgt spid="89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200"/>
                                  </p:stCondLst>
                                  <p:childTnLst>
                                    <p:set>
                                      <p:cBhvr>
                                        <p:cTn dur="1" fill="hold">
                                          <p:stCondLst>
                                            <p:cond delay="0"/>
                                          </p:stCondLst>
                                        </p:cTn>
                                        <p:tgtEl>
                                          <p:spTgt spid="900"/>
                                        </p:tgtEl>
                                        <p:attrNameLst>
                                          <p:attrName>style.visibility</p:attrName>
                                        </p:attrNameLst>
                                      </p:cBhvr>
                                      <p:to>
                                        <p:strVal val="visible"/>
                                      </p:to>
                                    </p:set>
                                    <p:animEffect filter="fade" transition="in">
                                      <p:cBhvr>
                                        <p:cTn dur="500"/>
                                        <p:tgtEl>
                                          <p:spTgt spid="900"/>
                                        </p:tgtEl>
                                      </p:cBhvr>
                                    </p:animEffect>
                                  </p:childTnLst>
                                </p:cTn>
                              </p:par>
                              <p:par>
                                <p:cTn fill="hold" nodeType="withEffect" presetClass="entr" presetID="10" presetSubtype="0">
                                  <p:stCondLst>
                                    <p:cond delay="1500"/>
                                  </p:stCondLst>
                                  <p:childTnLst>
                                    <p:set>
                                      <p:cBhvr>
                                        <p:cTn dur="1" fill="hold">
                                          <p:stCondLst>
                                            <p:cond delay="0"/>
                                          </p:stCondLst>
                                        </p:cTn>
                                        <p:tgtEl>
                                          <p:spTgt spid="901"/>
                                        </p:tgtEl>
                                        <p:attrNameLst>
                                          <p:attrName>style.visibility</p:attrName>
                                        </p:attrNameLst>
                                      </p:cBhvr>
                                      <p:to>
                                        <p:strVal val="visible"/>
                                      </p:to>
                                    </p:set>
                                    <p:animEffect filter="fade" transition="in">
                                      <p:cBhvr>
                                        <p:cTn dur="500"/>
                                        <p:tgtEl>
                                          <p:spTgt spid="901"/>
                                        </p:tgtEl>
                                      </p:cBhvr>
                                    </p:animEffect>
                                  </p:childTnLst>
                                </p:cTn>
                              </p:par>
                              <p:par>
                                <p:cTn fill="hold" nodeType="withEffect" presetClass="entr" presetID="10" presetSubtype="0">
                                  <p:stCondLst>
                                    <p:cond delay="2400"/>
                                  </p:stCondLst>
                                  <p:childTnLst>
                                    <p:set>
                                      <p:cBhvr>
                                        <p:cTn dur="1" fill="hold">
                                          <p:stCondLst>
                                            <p:cond delay="0"/>
                                          </p:stCondLst>
                                        </p:cTn>
                                        <p:tgtEl>
                                          <p:spTgt spid="905"/>
                                        </p:tgtEl>
                                        <p:attrNameLst>
                                          <p:attrName>style.visibility</p:attrName>
                                        </p:attrNameLst>
                                      </p:cBhvr>
                                      <p:to>
                                        <p:strVal val="visible"/>
                                      </p:to>
                                    </p:set>
                                    <p:animEffect filter="fade" transition="in">
                                      <p:cBhvr>
                                        <p:cTn dur="500"/>
                                        <p:tgtEl>
                                          <p:spTgt spid="905"/>
                                        </p:tgtEl>
                                      </p:cBhvr>
                                    </p:animEffect>
                                  </p:childTnLst>
                                </p:cTn>
                              </p:par>
                              <p:par>
                                <p:cTn fill="hold" nodeType="withEffect" presetClass="entr" presetID="10" presetSubtype="0">
                                  <p:stCondLst>
                                    <p:cond delay="2700"/>
                                  </p:stCondLst>
                                  <p:childTnLst>
                                    <p:set>
                                      <p:cBhvr>
                                        <p:cTn dur="1" fill="hold">
                                          <p:stCondLst>
                                            <p:cond delay="0"/>
                                          </p:stCondLst>
                                        </p:cTn>
                                        <p:tgtEl>
                                          <p:spTgt spid="906"/>
                                        </p:tgtEl>
                                        <p:attrNameLst>
                                          <p:attrName>style.visibility</p:attrName>
                                        </p:attrNameLst>
                                      </p:cBhvr>
                                      <p:to>
                                        <p:strVal val="visible"/>
                                      </p:to>
                                    </p:set>
                                    <p:animEffect filter="fade" transition="in">
                                      <p:cBhvr>
                                        <p:cTn dur="500"/>
                                        <p:tgtEl>
                                          <p:spTgt spid="906"/>
                                        </p:tgtEl>
                                      </p:cBhvr>
                                    </p:animEffect>
                                  </p:childTnLst>
                                </p:cTn>
                              </p:par>
                              <p:par>
                                <p:cTn fill="hold" nodeType="withEffect" presetClass="entr" presetID="10" presetSubtype="0">
                                  <p:stCondLst>
                                    <p:cond delay="3000"/>
                                  </p:stCondLst>
                                  <p:childTnLst>
                                    <p:set>
                                      <p:cBhvr>
                                        <p:cTn dur="1" fill="hold">
                                          <p:stCondLst>
                                            <p:cond delay="0"/>
                                          </p:stCondLst>
                                        </p:cTn>
                                        <p:tgtEl>
                                          <p:spTgt spid="907"/>
                                        </p:tgtEl>
                                        <p:attrNameLst>
                                          <p:attrName>style.visibility</p:attrName>
                                        </p:attrNameLst>
                                      </p:cBhvr>
                                      <p:to>
                                        <p:strVal val="visible"/>
                                      </p:to>
                                    </p:set>
                                    <p:animEffect filter="fade" transition="in">
                                      <p:cBhvr>
                                        <p:cTn dur="500"/>
                                        <p:tgtEl>
                                          <p:spTgt spid="907"/>
                                        </p:tgtEl>
                                      </p:cBhvr>
                                    </p:animEffect>
                                  </p:childTnLst>
                                </p:cTn>
                              </p:par>
                              <p:par>
                                <p:cTn fill="hold" nodeType="withEffect" presetClass="entr" presetID="10" presetSubtype="0">
                                  <p:stCondLst>
                                    <p:cond delay="3300"/>
                                  </p:stCondLst>
                                  <p:childTnLst>
                                    <p:set>
                                      <p:cBhvr>
                                        <p:cTn dur="1" fill="hold">
                                          <p:stCondLst>
                                            <p:cond delay="0"/>
                                          </p:stCondLst>
                                        </p:cTn>
                                        <p:tgtEl>
                                          <p:spTgt spid="908"/>
                                        </p:tgtEl>
                                        <p:attrNameLst>
                                          <p:attrName>style.visibility</p:attrName>
                                        </p:attrNameLst>
                                      </p:cBhvr>
                                      <p:to>
                                        <p:strVal val="visible"/>
                                      </p:to>
                                    </p:set>
                                    <p:animEffect filter="fade" transition="in">
                                      <p:cBhvr>
                                        <p:cTn dur="500"/>
                                        <p:tgtEl>
                                          <p:spTgt spid="908"/>
                                        </p:tgtEl>
                                      </p:cBhvr>
                                    </p:animEffect>
                                  </p:childTnLst>
                                </p:cTn>
                              </p:par>
                              <p:par>
                                <p:cTn fill="hold" nodeType="withEffect" presetClass="entr" presetID="10" presetSubtype="0">
                                  <p:stCondLst>
                                    <p:cond delay="3600"/>
                                  </p:stCondLst>
                                  <p:childTnLst>
                                    <p:set>
                                      <p:cBhvr>
                                        <p:cTn dur="1" fill="hold">
                                          <p:stCondLst>
                                            <p:cond delay="0"/>
                                          </p:stCondLst>
                                        </p:cTn>
                                        <p:tgtEl>
                                          <p:spTgt spid="909"/>
                                        </p:tgtEl>
                                        <p:attrNameLst>
                                          <p:attrName>style.visibility</p:attrName>
                                        </p:attrNameLst>
                                      </p:cBhvr>
                                      <p:to>
                                        <p:strVal val="visible"/>
                                      </p:to>
                                    </p:set>
                                    <p:animEffect filter="fade" transition="in">
                                      <p:cBhvr>
                                        <p:cTn dur="500"/>
                                        <p:tgtEl>
                                          <p:spTgt spid="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grpSp>
        <p:nvGrpSpPr>
          <p:cNvPr id="916" name="Google Shape;916;p12"/>
          <p:cNvGrpSpPr/>
          <p:nvPr/>
        </p:nvGrpSpPr>
        <p:grpSpPr>
          <a:xfrm>
            <a:off x="1403648" y="137250"/>
            <a:ext cx="6192688" cy="897681"/>
            <a:chOff x="1492256" y="281266"/>
            <a:chExt cx="6192688" cy="897681"/>
          </a:xfrm>
        </p:grpSpPr>
        <p:sp>
          <p:nvSpPr>
            <p:cNvPr id="917" name="Google Shape;917;p12"/>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8" name="Google Shape;918;p12"/>
            <p:cNvSpPr txBox="1"/>
            <p:nvPr/>
          </p:nvSpPr>
          <p:spPr>
            <a:xfrm>
              <a:off x="1492284" y="281266"/>
              <a:ext cx="6192600" cy="7542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None/>
              </a:pPr>
              <a:r>
                <a:rPr lang="zh-CN" sz="2000">
                  <a:solidFill>
                    <a:schemeClr val="dk1"/>
                  </a:solidFill>
                </a:rPr>
                <a:t>What are the key predictors in determining support for Black candidates for Boston?</a:t>
              </a:r>
              <a:endParaRPr sz="2000"/>
            </a:p>
          </p:txBody>
        </p:sp>
      </p:grpSp>
      <p:grpSp>
        <p:nvGrpSpPr>
          <p:cNvPr id="919" name="Google Shape;919;p12"/>
          <p:cNvGrpSpPr/>
          <p:nvPr/>
        </p:nvGrpSpPr>
        <p:grpSpPr>
          <a:xfrm>
            <a:off x="2631496" y="1522425"/>
            <a:ext cx="2875414" cy="2721532"/>
            <a:chOff x="2959710" y="1666194"/>
            <a:chExt cx="2514793" cy="2595395"/>
          </a:xfrm>
        </p:grpSpPr>
        <p:grpSp>
          <p:nvGrpSpPr>
            <p:cNvPr id="920" name="Google Shape;920;p12"/>
            <p:cNvGrpSpPr/>
            <p:nvPr/>
          </p:nvGrpSpPr>
          <p:grpSpPr>
            <a:xfrm>
              <a:off x="2959710" y="1666194"/>
              <a:ext cx="2514793" cy="2595395"/>
              <a:chOff x="4119563" y="2166938"/>
              <a:chExt cx="3397869" cy="3506775"/>
            </a:xfrm>
          </p:grpSpPr>
          <p:sp>
            <p:nvSpPr>
              <p:cNvPr id="921" name="Google Shape;921;p12"/>
              <p:cNvSpPr/>
              <p:nvPr/>
            </p:nvSpPr>
            <p:spPr>
              <a:xfrm>
                <a:off x="4119563" y="2166938"/>
                <a:ext cx="1260553" cy="1240497"/>
              </a:xfrm>
              <a:custGeom>
                <a:rect b="b" l="l" r="r" t="t"/>
                <a:pathLst>
                  <a:path extrusionOk="0" h="565791" w="648099">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accent1"/>
              </a:solidFill>
              <a:ln cap="rnd"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922" name="Google Shape;922;p12"/>
              <p:cNvSpPr/>
              <p:nvPr/>
            </p:nvSpPr>
            <p:spPr>
              <a:xfrm>
                <a:off x="4228266" y="4433211"/>
                <a:ext cx="1258932" cy="1240497"/>
              </a:xfrm>
              <a:custGeom>
                <a:rect b="b" l="l" r="r" t="t"/>
                <a:pathLst>
                  <a:path extrusionOk="0" h="565791" w="648099">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accent1"/>
              </a:solidFill>
              <a:ln cap="rnd"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923" name="Google Shape;923;p12"/>
              <p:cNvSpPr/>
              <p:nvPr/>
            </p:nvSpPr>
            <p:spPr>
              <a:xfrm>
                <a:off x="5557838" y="2744788"/>
                <a:ext cx="893762" cy="66675"/>
              </a:xfrm>
              <a:custGeom>
                <a:rect b="b" l="l" r="r" t="t"/>
                <a:pathLst>
                  <a:path extrusionOk="0" h="86371" w="3762531">
                    <a:moveTo>
                      <a:pt x="0" y="86371"/>
                    </a:moveTo>
                    <a:cubicBezTo>
                      <a:pt x="1239187" y="-23557"/>
                      <a:pt x="2508354" y="-28553"/>
                      <a:pt x="3762531" y="71381"/>
                    </a:cubicBezTo>
                  </a:path>
                </a:pathLst>
              </a:custGeom>
              <a:solidFill>
                <a:schemeClr val="accent1"/>
              </a:solidFill>
              <a:ln cap="rnd"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924" name="Google Shape;924;p12"/>
              <p:cNvSpPr/>
              <p:nvPr/>
            </p:nvSpPr>
            <p:spPr>
              <a:xfrm rot="10800000">
                <a:off x="5557838" y="5054600"/>
                <a:ext cx="893762" cy="65088"/>
              </a:xfrm>
              <a:custGeom>
                <a:rect b="b" l="l" r="r" t="t"/>
                <a:pathLst>
                  <a:path extrusionOk="0" h="86371" w="3762531">
                    <a:moveTo>
                      <a:pt x="0" y="86371"/>
                    </a:moveTo>
                    <a:cubicBezTo>
                      <a:pt x="1239187" y="-23557"/>
                      <a:pt x="2508354" y="-28553"/>
                      <a:pt x="3762531" y="71381"/>
                    </a:cubicBezTo>
                  </a:path>
                </a:pathLst>
              </a:custGeom>
              <a:solidFill>
                <a:schemeClr val="accent1"/>
              </a:solidFill>
              <a:ln cap="rnd"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925" name="Google Shape;925;p12"/>
              <p:cNvSpPr txBox="1"/>
              <p:nvPr/>
            </p:nvSpPr>
            <p:spPr>
              <a:xfrm>
                <a:off x="4143374" y="2903538"/>
                <a:ext cx="1214400" cy="39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a:solidFill>
                      <a:srgbClr val="595959"/>
                    </a:solidFill>
                    <a:latin typeface="Microsoft Yahei"/>
                    <a:ea typeface="Microsoft Yahei"/>
                    <a:cs typeface="Microsoft Yahei"/>
                    <a:sym typeface="Microsoft Yahei"/>
                  </a:rPr>
                  <a:t>1</a:t>
                </a:r>
                <a:endParaRPr/>
              </a:p>
            </p:txBody>
          </p:sp>
          <p:grpSp>
            <p:nvGrpSpPr>
              <p:cNvPr id="926" name="Google Shape;926;p12"/>
              <p:cNvGrpSpPr/>
              <p:nvPr/>
            </p:nvGrpSpPr>
            <p:grpSpPr>
              <a:xfrm>
                <a:off x="4460875" y="2338388"/>
                <a:ext cx="534038" cy="615443"/>
                <a:chOff x="5844088" y="2600655"/>
                <a:chExt cx="534233" cy="615413"/>
              </a:xfrm>
            </p:grpSpPr>
            <p:grpSp>
              <p:nvGrpSpPr>
                <p:cNvPr id="927" name="Google Shape;927;p12"/>
                <p:cNvGrpSpPr/>
                <p:nvPr/>
              </p:nvGrpSpPr>
              <p:grpSpPr>
                <a:xfrm rot="8489641">
                  <a:off x="6012727" y="2653621"/>
                  <a:ext cx="216148" cy="555567"/>
                  <a:chOff x="6011261" y="2543519"/>
                  <a:chExt cx="242348" cy="622911"/>
                </a:xfrm>
              </p:grpSpPr>
              <p:sp>
                <p:nvSpPr>
                  <p:cNvPr id="928" name="Google Shape;928;p12"/>
                  <p:cNvSpPr/>
                  <p:nvPr/>
                </p:nvSpPr>
                <p:spPr>
                  <a:xfrm>
                    <a:off x="6019303" y="2543519"/>
                    <a:ext cx="217230" cy="201123"/>
                  </a:xfrm>
                  <a:custGeom>
                    <a:rect b="b" l="l" r="r" t="t"/>
                    <a:pathLst>
                      <a:path extrusionOk="0" h="201788" w="217195">
                        <a:moveTo>
                          <a:pt x="114300" y="0"/>
                        </a:moveTo>
                        <a:cubicBezTo>
                          <a:pt x="170391" y="82550"/>
                          <a:pt x="226483" y="165100"/>
                          <a:pt x="215900" y="190500"/>
                        </a:cubicBezTo>
                        <a:cubicBezTo>
                          <a:pt x="143933" y="190500"/>
                          <a:pt x="19050" y="215900"/>
                          <a:pt x="0" y="190500"/>
                        </a:cubicBezTo>
                        <a:lnTo>
                          <a:pt x="114300" y="0"/>
                        </a:lnTo>
                        <a:close/>
                      </a:path>
                    </a:pathLst>
                  </a:custGeom>
                  <a:solidFill>
                    <a:schemeClr val="accent1"/>
                  </a:solidFill>
                  <a:ln cap="rnd"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929" name="Google Shape;929;p12"/>
                  <p:cNvSpPr/>
                  <p:nvPr/>
                </p:nvSpPr>
                <p:spPr>
                  <a:xfrm>
                    <a:off x="6011261" y="2721930"/>
                    <a:ext cx="242348" cy="444500"/>
                  </a:xfrm>
                  <a:custGeom>
                    <a:rect b="b" l="l" r="r" t="t"/>
                    <a:pathLst>
                      <a:path extrusionOk="0" h="444500" w="215900">
                        <a:moveTo>
                          <a:pt x="12700" y="12700"/>
                        </a:moveTo>
                        <a:lnTo>
                          <a:pt x="0" y="444500"/>
                        </a:lnTo>
                        <a:lnTo>
                          <a:pt x="215900" y="419100"/>
                        </a:lnTo>
                        <a:lnTo>
                          <a:pt x="215900" y="0"/>
                        </a:lnTo>
                        <a:lnTo>
                          <a:pt x="215900" y="0"/>
                        </a:lnTo>
                      </a:path>
                    </a:pathLst>
                  </a:custGeom>
                  <a:solidFill>
                    <a:schemeClr val="accent1"/>
                  </a:solidFill>
                  <a:ln cap="rnd"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930" name="Google Shape;930;p12"/>
                  <p:cNvSpPr/>
                  <p:nvPr/>
                </p:nvSpPr>
                <p:spPr>
                  <a:xfrm>
                    <a:off x="6100765" y="2573366"/>
                    <a:ext cx="64101" cy="60515"/>
                  </a:xfrm>
                  <a:custGeom>
                    <a:rect b="b" l="l" r="r" t="t"/>
                    <a:pathLst>
                      <a:path extrusionOk="0" h="201788" w="217195">
                        <a:moveTo>
                          <a:pt x="114300" y="0"/>
                        </a:moveTo>
                        <a:cubicBezTo>
                          <a:pt x="170391" y="82550"/>
                          <a:pt x="226483" y="165100"/>
                          <a:pt x="215900" y="190500"/>
                        </a:cubicBezTo>
                        <a:cubicBezTo>
                          <a:pt x="143933" y="190500"/>
                          <a:pt x="19050" y="215900"/>
                          <a:pt x="0" y="190500"/>
                        </a:cubicBezTo>
                        <a:lnTo>
                          <a:pt x="114300" y="0"/>
                        </a:lnTo>
                        <a:close/>
                      </a:path>
                    </a:pathLst>
                  </a:custGeom>
                  <a:solidFill>
                    <a:schemeClr val="accent1"/>
                  </a:solidFill>
                  <a:ln cap="rnd"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grpSp>
            <p:sp>
              <p:nvSpPr>
                <p:cNvPr id="931" name="Google Shape;931;p12"/>
                <p:cNvSpPr/>
                <p:nvPr/>
              </p:nvSpPr>
              <p:spPr>
                <a:xfrm>
                  <a:off x="5844088" y="2600655"/>
                  <a:ext cx="182630" cy="195253"/>
                </a:xfrm>
                <a:custGeom>
                  <a:rect b="b" l="l" r="r" t="t"/>
                  <a:pathLst>
                    <a:path extrusionOk="0" h="148552" w="152447">
                      <a:moveTo>
                        <a:pt x="41916" y="148552"/>
                      </a:moveTo>
                      <a:cubicBezTo>
                        <a:pt x="15957" y="131804"/>
                        <a:pt x="-6493" y="112508"/>
                        <a:pt x="1722" y="88262"/>
                      </a:cubicBezTo>
                      <a:cubicBezTo>
                        <a:pt x="9937" y="64016"/>
                        <a:pt x="66084" y="12286"/>
                        <a:pt x="91205" y="3075"/>
                      </a:cubicBezTo>
                      <a:cubicBezTo>
                        <a:pt x="116326" y="-6136"/>
                        <a:pt x="144911" y="5782"/>
                        <a:pt x="152447" y="32996"/>
                      </a:cubicBezTo>
                    </a:path>
                  </a:pathLst>
                </a:custGeom>
                <a:solidFill>
                  <a:schemeClr val="accent1"/>
                </a:solidFill>
                <a:ln cap="rnd"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grpSp>
          <p:sp>
            <p:nvSpPr>
              <p:cNvPr id="932" name="Google Shape;932;p12"/>
              <p:cNvSpPr txBox="1"/>
              <p:nvPr/>
            </p:nvSpPr>
            <p:spPr>
              <a:xfrm>
                <a:off x="4250518" y="5277113"/>
                <a:ext cx="1214400" cy="39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a:solidFill>
                      <a:srgbClr val="595959"/>
                    </a:solidFill>
                    <a:latin typeface="Microsoft Yahei"/>
                    <a:ea typeface="Microsoft Yahei"/>
                    <a:cs typeface="Microsoft Yahei"/>
                    <a:sym typeface="Microsoft Yahei"/>
                  </a:rPr>
                  <a:t>2</a:t>
                </a:r>
                <a:endParaRPr/>
              </a:p>
            </p:txBody>
          </p:sp>
          <p:grpSp>
            <p:nvGrpSpPr>
              <p:cNvPr id="933" name="Google Shape;933;p12"/>
              <p:cNvGrpSpPr/>
              <p:nvPr/>
            </p:nvGrpSpPr>
            <p:grpSpPr>
              <a:xfrm>
                <a:off x="6999907" y="2242244"/>
                <a:ext cx="517525" cy="604838"/>
                <a:chOff x="4741863" y="766763"/>
                <a:chExt cx="517525" cy="604838"/>
              </a:xfrm>
            </p:grpSpPr>
            <p:sp>
              <p:nvSpPr>
                <p:cNvPr id="934" name="Google Shape;934;p12"/>
                <p:cNvSpPr/>
                <p:nvPr/>
              </p:nvSpPr>
              <p:spPr>
                <a:xfrm>
                  <a:off x="4741863" y="766763"/>
                  <a:ext cx="517525" cy="604838"/>
                </a:xfrm>
                <a:custGeom>
                  <a:rect b="b" l="l" r="r" t="t"/>
                  <a:pathLst>
                    <a:path extrusionOk="0" h="205" w="175">
                      <a:moveTo>
                        <a:pt x="115" y="2"/>
                      </a:moveTo>
                      <a:cubicBezTo>
                        <a:pt x="115" y="1"/>
                        <a:pt x="114" y="0"/>
                        <a:pt x="113" y="0"/>
                      </a:cubicBezTo>
                      <a:cubicBezTo>
                        <a:pt x="112" y="0"/>
                        <a:pt x="112" y="1"/>
                        <a:pt x="112" y="1"/>
                      </a:cubicBezTo>
                      <a:cubicBezTo>
                        <a:pt x="111" y="1"/>
                        <a:pt x="111" y="2"/>
                        <a:pt x="111" y="2"/>
                      </a:cubicBezTo>
                      <a:cubicBezTo>
                        <a:pt x="82" y="12"/>
                        <a:pt x="54" y="25"/>
                        <a:pt x="26" y="38"/>
                      </a:cubicBezTo>
                      <a:cubicBezTo>
                        <a:pt x="20" y="40"/>
                        <a:pt x="0" y="55"/>
                        <a:pt x="11" y="62"/>
                      </a:cubicBezTo>
                      <a:cubicBezTo>
                        <a:pt x="27" y="109"/>
                        <a:pt x="46" y="155"/>
                        <a:pt x="65" y="201"/>
                      </a:cubicBezTo>
                      <a:cubicBezTo>
                        <a:pt x="66" y="203"/>
                        <a:pt x="69" y="202"/>
                        <a:pt x="69" y="200"/>
                      </a:cubicBezTo>
                      <a:cubicBezTo>
                        <a:pt x="69" y="200"/>
                        <a:pt x="69" y="200"/>
                        <a:pt x="69" y="200"/>
                      </a:cubicBezTo>
                      <a:cubicBezTo>
                        <a:pt x="85" y="205"/>
                        <a:pt x="106" y="193"/>
                        <a:pt x="121" y="187"/>
                      </a:cubicBezTo>
                      <a:cubicBezTo>
                        <a:pt x="138" y="180"/>
                        <a:pt x="159" y="174"/>
                        <a:pt x="172" y="160"/>
                      </a:cubicBezTo>
                      <a:cubicBezTo>
                        <a:pt x="174" y="159"/>
                        <a:pt x="173" y="158"/>
                        <a:pt x="173" y="157"/>
                      </a:cubicBezTo>
                      <a:cubicBezTo>
                        <a:pt x="175" y="149"/>
                        <a:pt x="174" y="142"/>
                        <a:pt x="171" y="134"/>
                      </a:cubicBezTo>
                      <a:cubicBezTo>
                        <a:pt x="166" y="120"/>
                        <a:pt x="159" y="106"/>
                        <a:pt x="153" y="91"/>
                      </a:cubicBezTo>
                      <a:cubicBezTo>
                        <a:pt x="141" y="62"/>
                        <a:pt x="130" y="31"/>
                        <a:pt x="115" y="2"/>
                      </a:cubicBezTo>
                      <a:close/>
                      <a:moveTo>
                        <a:pt x="108" y="9"/>
                      </a:moveTo>
                      <a:cubicBezTo>
                        <a:pt x="107" y="10"/>
                        <a:pt x="107" y="11"/>
                        <a:pt x="107" y="11"/>
                      </a:cubicBezTo>
                      <a:cubicBezTo>
                        <a:pt x="104" y="12"/>
                        <a:pt x="101" y="13"/>
                        <a:pt x="98" y="13"/>
                      </a:cubicBezTo>
                      <a:cubicBezTo>
                        <a:pt x="101" y="12"/>
                        <a:pt x="104" y="11"/>
                        <a:pt x="108" y="9"/>
                      </a:cubicBezTo>
                      <a:close/>
                      <a:moveTo>
                        <a:pt x="24" y="45"/>
                      </a:moveTo>
                      <a:cubicBezTo>
                        <a:pt x="26" y="44"/>
                        <a:pt x="28" y="43"/>
                        <a:pt x="31" y="42"/>
                      </a:cubicBezTo>
                      <a:cubicBezTo>
                        <a:pt x="34" y="41"/>
                        <a:pt x="37" y="39"/>
                        <a:pt x="41" y="38"/>
                      </a:cubicBezTo>
                      <a:cubicBezTo>
                        <a:pt x="41" y="38"/>
                        <a:pt x="41" y="37"/>
                        <a:pt x="42" y="37"/>
                      </a:cubicBezTo>
                      <a:cubicBezTo>
                        <a:pt x="39" y="39"/>
                        <a:pt x="37" y="40"/>
                        <a:pt x="34" y="42"/>
                      </a:cubicBezTo>
                      <a:cubicBezTo>
                        <a:pt x="33" y="42"/>
                        <a:pt x="34" y="44"/>
                        <a:pt x="35" y="43"/>
                      </a:cubicBezTo>
                      <a:cubicBezTo>
                        <a:pt x="58" y="32"/>
                        <a:pt x="82" y="24"/>
                        <a:pt x="107" y="15"/>
                      </a:cubicBezTo>
                      <a:cubicBezTo>
                        <a:pt x="107" y="16"/>
                        <a:pt x="107" y="17"/>
                        <a:pt x="107" y="18"/>
                      </a:cubicBezTo>
                      <a:cubicBezTo>
                        <a:pt x="80" y="27"/>
                        <a:pt x="54" y="38"/>
                        <a:pt x="28" y="48"/>
                      </a:cubicBezTo>
                      <a:cubicBezTo>
                        <a:pt x="27" y="49"/>
                        <a:pt x="27" y="51"/>
                        <a:pt x="29" y="50"/>
                      </a:cubicBezTo>
                      <a:cubicBezTo>
                        <a:pt x="55" y="42"/>
                        <a:pt x="82" y="32"/>
                        <a:pt x="107" y="20"/>
                      </a:cubicBezTo>
                      <a:cubicBezTo>
                        <a:pt x="108" y="21"/>
                        <a:pt x="108" y="22"/>
                        <a:pt x="108" y="23"/>
                      </a:cubicBezTo>
                      <a:cubicBezTo>
                        <a:pt x="94" y="28"/>
                        <a:pt x="81" y="36"/>
                        <a:pt x="67" y="41"/>
                      </a:cubicBezTo>
                      <a:cubicBezTo>
                        <a:pt x="50" y="47"/>
                        <a:pt x="33" y="53"/>
                        <a:pt x="16" y="58"/>
                      </a:cubicBezTo>
                      <a:cubicBezTo>
                        <a:pt x="16" y="58"/>
                        <a:pt x="15" y="58"/>
                        <a:pt x="15" y="58"/>
                      </a:cubicBezTo>
                      <a:cubicBezTo>
                        <a:pt x="18" y="54"/>
                        <a:pt x="21" y="49"/>
                        <a:pt x="24" y="45"/>
                      </a:cubicBezTo>
                      <a:close/>
                      <a:moveTo>
                        <a:pt x="117" y="38"/>
                      </a:moveTo>
                      <a:cubicBezTo>
                        <a:pt x="122" y="52"/>
                        <a:pt x="127" y="65"/>
                        <a:pt x="133" y="78"/>
                      </a:cubicBezTo>
                      <a:cubicBezTo>
                        <a:pt x="144" y="105"/>
                        <a:pt x="155" y="131"/>
                        <a:pt x="166" y="158"/>
                      </a:cubicBezTo>
                      <a:cubicBezTo>
                        <a:pt x="154" y="170"/>
                        <a:pt x="132" y="176"/>
                        <a:pt x="116" y="182"/>
                      </a:cubicBezTo>
                      <a:cubicBezTo>
                        <a:pt x="109" y="185"/>
                        <a:pt x="101" y="189"/>
                        <a:pt x="94" y="192"/>
                      </a:cubicBezTo>
                      <a:cubicBezTo>
                        <a:pt x="85" y="195"/>
                        <a:pt x="76" y="196"/>
                        <a:pt x="69" y="200"/>
                      </a:cubicBezTo>
                      <a:cubicBezTo>
                        <a:pt x="69" y="200"/>
                        <a:pt x="69" y="200"/>
                        <a:pt x="69" y="200"/>
                      </a:cubicBezTo>
                      <a:cubicBezTo>
                        <a:pt x="69" y="200"/>
                        <a:pt x="69" y="200"/>
                        <a:pt x="69" y="200"/>
                      </a:cubicBezTo>
                      <a:cubicBezTo>
                        <a:pt x="52" y="153"/>
                        <a:pt x="34" y="107"/>
                        <a:pt x="15" y="62"/>
                      </a:cubicBezTo>
                      <a:cubicBezTo>
                        <a:pt x="15" y="62"/>
                        <a:pt x="15" y="62"/>
                        <a:pt x="15" y="62"/>
                      </a:cubicBezTo>
                      <a:cubicBezTo>
                        <a:pt x="15" y="62"/>
                        <a:pt x="15" y="62"/>
                        <a:pt x="15" y="62"/>
                      </a:cubicBezTo>
                      <a:cubicBezTo>
                        <a:pt x="15" y="62"/>
                        <a:pt x="16" y="62"/>
                        <a:pt x="16" y="62"/>
                      </a:cubicBezTo>
                      <a:cubicBezTo>
                        <a:pt x="16" y="62"/>
                        <a:pt x="16" y="62"/>
                        <a:pt x="16" y="62"/>
                      </a:cubicBezTo>
                      <a:cubicBezTo>
                        <a:pt x="18" y="62"/>
                        <a:pt x="19" y="62"/>
                        <a:pt x="20" y="62"/>
                      </a:cubicBezTo>
                      <a:cubicBezTo>
                        <a:pt x="23" y="62"/>
                        <a:pt x="27" y="61"/>
                        <a:pt x="29" y="59"/>
                      </a:cubicBezTo>
                      <a:cubicBezTo>
                        <a:pt x="42" y="56"/>
                        <a:pt x="54" y="52"/>
                        <a:pt x="67" y="48"/>
                      </a:cubicBezTo>
                      <a:cubicBezTo>
                        <a:pt x="82" y="42"/>
                        <a:pt x="99" y="36"/>
                        <a:pt x="112" y="27"/>
                      </a:cubicBezTo>
                      <a:cubicBezTo>
                        <a:pt x="112" y="27"/>
                        <a:pt x="112" y="27"/>
                        <a:pt x="112" y="27"/>
                      </a:cubicBezTo>
                      <a:cubicBezTo>
                        <a:pt x="113" y="27"/>
                        <a:pt x="113" y="27"/>
                        <a:pt x="113" y="27"/>
                      </a:cubicBezTo>
                      <a:cubicBezTo>
                        <a:pt x="113" y="31"/>
                        <a:pt x="115" y="35"/>
                        <a:pt x="117" y="38"/>
                      </a:cubicBezTo>
                      <a:close/>
                      <a:moveTo>
                        <a:pt x="169" y="153"/>
                      </a:moveTo>
                      <a:cubicBezTo>
                        <a:pt x="160" y="132"/>
                        <a:pt x="152" y="110"/>
                        <a:pt x="143" y="89"/>
                      </a:cubicBezTo>
                      <a:cubicBezTo>
                        <a:pt x="139" y="78"/>
                        <a:pt x="135" y="67"/>
                        <a:pt x="130" y="56"/>
                      </a:cubicBezTo>
                      <a:cubicBezTo>
                        <a:pt x="128" y="51"/>
                        <a:pt x="126" y="46"/>
                        <a:pt x="124" y="41"/>
                      </a:cubicBezTo>
                      <a:cubicBezTo>
                        <a:pt x="122" y="36"/>
                        <a:pt x="116" y="27"/>
                        <a:pt x="117" y="22"/>
                      </a:cubicBezTo>
                      <a:cubicBezTo>
                        <a:pt x="117" y="21"/>
                        <a:pt x="115" y="19"/>
                        <a:pt x="114" y="21"/>
                      </a:cubicBezTo>
                      <a:cubicBezTo>
                        <a:pt x="114" y="21"/>
                        <a:pt x="114" y="21"/>
                        <a:pt x="114" y="21"/>
                      </a:cubicBezTo>
                      <a:cubicBezTo>
                        <a:pt x="113" y="19"/>
                        <a:pt x="112" y="17"/>
                        <a:pt x="112" y="15"/>
                      </a:cubicBezTo>
                      <a:cubicBezTo>
                        <a:pt x="112" y="12"/>
                        <a:pt x="112" y="9"/>
                        <a:pt x="113" y="7"/>
                      </a:cubicBezTo>
                      <a:cubicBezTo>
                        <a:pt x="121" y="31"/>
                        <a:pt x="133" y="54"/>
                        <a:pt x="143" y="78"/>
                      </a:cubicBezTo>
                      <a:cubicBezTo>
                        <a:pt x="148" y="90"/>
                        <a:pt x="153" y="101"/>
                        <a:pt x="158" y="113"/>
                      </a:cubicBezTo>
                      <a:cubicBezTo>
                        <a:pt x="163" y="126"/>
                        <a:pt x="171" y="139"/>
                        <a:pt x="169" y="153"/>
                      </a:cubicBezTo>
                      <a:close/>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935" name="Google Shape;935;p12"/>
                <p:cNvSpPr/>
                <p:nvPr/>
              </p:nvSpPr>
              <p:spPr>
                <a:xfrm>
                  <a:off x="4837113" y="996951"/>
                  <a:ext cx="76200" cy="150813"/>
                </a:xfrm>
                <a:custGeom>
                  <a:rect b="b" l="l" r="r" t="t"/>
                  <a:pathLst>
                    <a:path extrusionOk="0" h="51" w="26">
                      <a:moveTo>
                        <a:pt x="4" y="1"/>
                      </a:moveTo>
                      <a:cubicBezTo>
                        <a:pt x="3" y="0"/>
                        <a:pt x="0" y="1"/>
                        <a:pt x="1" y="3"/>
                      </a:cubicBezTo>
                      <a:cubicBezTo>
                        <a:pt x="6" y="18"/>
                        <a:pt x="13" y="32"/>
                        <a:pt x="18" y="47"/>
                      </a:cubicBezTo>
                      <a:cubicBezTo>
                        <a:pt x="20" y="51"/>
                        <a:pt x="26" y="49"/>
                        <a:pt x="25" y="45"/>
                      </a:cubicBezTo>
                      <a:cubicBezTo>
                        <a:pt x="19" y="30"/>
                        <a:pt x="13" y="15"/>
                        <a:pt x="4" y="1"/>
                      </a:cubicBezTo>
                      <a:close/>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936" name="Google Shape;936;p12"/>
                <p:cNvSpPr/>
                <p:nvPr/>
              </p:nvSpPr>
              <p:spPr>
                <a:xfrm>
                  <a:off x="4848225" y="904876"/>
                  <a:ext cx="284163" cy="249238"/>
                </a:xfrm>
                <a:custGeom>
                  <a:rect b="b" l="l" r="r" t="t"/>
                  <a:pathLst>
                    <a:path extrusionOk="0" h="84" w="96">
                      <a:moveTo>
                        <a:pt x="76" y="4"/>
                      </a:moveTo>
                      <a:cubicBezTo>
                        <a:pt x="76" y="4"/>
                        <a:pt x="76" y="4"/>
                        <a:pt x="75" y="4"/>
                      </a:cubicBezTo>
                      <a:cubicBezTo>
                        <a:pt x="76" y="2"/>
                        <a:pt x="74" y="0"/>
                        <a:pt x="72" y="1"/>
                      </a:cubicBezTo>
                      <a:cubicBezTo>
                        <a:pt x="48" y="9"/>
                        <a:pt x="24" y="20"/>
                        <a:pt x="2" y="32"/>
                      </a:cubicBezTo>
                      <a:cubicBezTo>
                        <a:pt x="0" y="33"/>
                        <a:pt x="1" y="35"/>
                        <a:pt x="3" y="34"/>
                      </a:cubicBezTo>
                      <a:cubicBezTo>
                        <a:pt x="26" y="26"/>
                        <a:pt x="50" y="17"/>
                        <a:pt x="73" y="6"/>
                      </a:cubicBezTo>
                      <a:cubicBezTo>
                        <a:pt x="75" y="21"/>
                        <a:pt x="82" y="35"/>
                        <a:pt x="89" y="48"/>
                      </a:cubicBezTo>
                      <a:cubicBezTo>
                        <a:pt x="89" y="48"/>
                        <a:pt x="89" y="48"/>
                        <a:pt x="89" y="48"/>
                      </a:cubicBezTo>
                      <a:cubicBezTo>
                        <a:pt x="66" y="55"/>
                        <a:pt x="43" y="68"/>
                        <a:pt x="21" y="78"/>
                      </a:cubicBezTo>
                      <a:cubicBezTo>
                        <a:pt x="18" y="80"/>
                        <a:pt x="20" y="84"/>
                        <a:pt x="23" y="83"/>
                      </a:cubicBezTo>
                      <a:cubicBezTo>
                        <a:pt x="46" y="74"/>
                        <a:pt x="71" y="65"/>
                        <a:pt x="92" y="53"/>
                      </a:cubicBezTo>
                      <a:cubicBezTo>
                        <a:pt x="92" y="52"/>
                        <a:pt x="93" y="52"/>
                        <a:pt x="93" y="52"/>
                      </a:cubicBezTo>
                      <a:cubicBezTo>
                        <a:pt x="94" y="52"/>
                        <a:pt x="96" y="51"/>
                        <a:pt x="95" y="49"/>
                      </a:cubicBezTo>
                      <a:cubicBezTo>
                        <a:pt x="90" y="34"/>
                        <a:pt x="85" y="17"/>
                        <a:pt x="76" y="4"/>
                      </a:cubicBezTo>
                      <a:close/>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937" name="Google Shape;937;p12"/>
                <p:cNvSpPr/>
                <p:nvPr/>
              </p:nvSpPr>
              <p:spPr>
                <a:xfrm>
                  <a:off x="4891088" y="962026"/>
                  <a:ext cx="169863" cy="79375"/>
                </a:xfrm>
                <a:custGeom>
                  <a:rect b="b" l="l" r="r" t="t"/>
                  <a:pathLst>
                    <a:path extrusionOk="0" h="27" w="58">
                      <a:moveTo>
                        <a:pt x="53" y="1"/>
                      </a:moveTo>
                      <a:cubicBezTo>
                        <a:pt x="36" y="5"/>
                        <a:pt x="18" y="13"/>
                        <a:pt x="2" y="22"/>
                      </a:cubicBezTo>
                      <a:cubicBezTo>
                        <a:pt x="0" y="23"/>
                        <a:pt x="1" y="27"/>
                        <a:pt x="4" y="26"/>
                      </a:cubicBezTo>
                      <a:cubicBezTo>
                        <a:pt x="21" y="20"/>
                        <a:pt x="39" y="14"/>
                        <a:pt x="55" y="7"/>
                      </a:cubicBezTo>
                      <a:cubicBezTo>
                        <a:pt x="58" y="5"/>
                        <a:pt x="57" y="0"/>
                        <a:pt x="53" y="1"/>
                      </a:cubicBezTo>
                      <a:close/>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938" name="Google Shape;938;p12"/>
                <p:cNvSpPr/>
                <p:nvPr/>
              </p:nvSpPr>
              <p:spPr>
                <a:xfrm>
                  <a:off x="4922838" y="1009651"/>
                  <a:ext cx="150813" cy="73025"/>
                </a:xfrm>
                <a:custGeom>
                  <a:rect b="b" l="l" r="r" t="t"/>
                  <a:pathLst>
                    <a:path extrusionOk="0" h="25" w="51">
                      <a:moveTo>
                        <a:pt x="44" y="1"/>
                      </a:moveTo>
                      <a:cubicBezTo>
                        <a:pt x="30" y="6"/>
                        <a:pt x="16" y="14"/>
                        <a:pt x="2" y="21"/>
                      </a:cubicBezTo>
                      <a:cubicBezTo>
                        <a:pt x="0" y="22"/>
                        <a:pt x="1" y="25"/>
                        <a:pt x="3" y="24"/>
                      </a:cubicBezTo>
                      <a:cubicBezTo>
                        <a:pt x="18" y="19"/>
                        <a:pt x="33" y="14"/>
                        <a:pt x="47" y="8"/>
                      </a:cubicBezTo>
                      <a:cubicBezTo>
                        <a:pt x="51" y="6"/>
                        <a:pt x="48" y="0"/>
                        <a:pt x="44" y="1"/>
                      </a:cubicBezTo>
                      <a:close/>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grpSp>
          <p:grpSp>
            <p:nvGrpSpPr>
              <p:cNvPr id="939" name="Google Shape;939;p12"/>
              <p:cNvGrpSpPr/>
              <p:nvPr/>
            </p:nvGrpSpPr>
            <p:grpSpPr>
              <a:xfrm>
                <a:off x="4579031" y="4664720"/>
                <a:ext cx="596217" cy="559922"/>
                <a:chOff x="2160590" y="4360530"/>
                <a:chExt cx="596235" cy="558935"/>
              </a:xfrm>
            </p:grpSpPr>
            <p:sp>
              <p:nvSpPr>
                <p:cNvPr id="940" name="Google Shape;940;p12"/>
                <p:cNvSpPr/>
                <p:nvPr/>
              </p:nvSpPr>
              <p:spPr>
                <a:xfrm>
                  <a:off x="2160590" y="4436771"/>
                  <a:ext cx="596235" cy="482695"/>
                </a:xfrm>
                <a:custGeom>
                  <a:rect b="b" l="l" r="r" t="t"/>
                  <a:pathLst>
                    <a:path extrusionOk="0" h="440817" w="557229">
                      <a:moveTo>
                        <a:pt x="26945" y="307480"/>
                      </a:moveTo>
                      <a:cubicBezTo>
                        <a:pt x="-4400" y="327178"/>
                        <a:pt x="-12123" y="397479"/>
                        <a:pt x="23898" y="415479"/>
                      </a:cubicBezTo>
                      <a:cubicBezTo>
                        <a:pt x="59919" y="433479"/>
                        <a:pt x="158852" y="462132"/>
                        <a:pt x="243071" y="415479"/>
                      </a:cubicBezTo>
                      <a:cubicBezTo>
                        <a:pt x="327290" y="368826"/>
                        <a:pt x="484630" y="203984"/>
                        <a:pt x="529210" y="135560"/>
                      </a:cubicBezTo>
                      <a:cubicBezTo>
                        <a:pt x="573790" y="67136"/>
                        <a:pt x="563422" y="-22023"/>
                        <a:pt x="510549" y="4932"/>
                      </a:cubicBezTo>
                      <a:cubicBezTo>
                        <a:pt x="457676" y="31887"/>
                        <a:pt x="292570" y="246866"/>
                        <a:pt x="211969" y="297291"/>
                      </a:cubicBezTo>
                      <a:cubicBezTo>
                        <a:pt x="131368" y="347716"/>
                        <a:pt x="58290" y="287782"/>
                        <a:pt x="26945" y="307480"/>
                      </a:cubicBezTo>
                      <a:close/>
                    </a:path>
                  </a:pathLst>
                </a:custGeom>
                <a:solidFill>
                  <a:schemeClr val="accent1"/>
                </a:solidFill>
                <a:ln cap="rnd"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941" name="Google Shape;941;p12"/>
                <p:cNvSpPr/>
                <p:nvPr/>
              </p:nvSpPr>
              <p:spPr>
                <a:xfrm>
                  <a:off x="2180293" y="4360530"/>
                  <a:ext cx="517817" cy="558817"/>
                </a:xfrm>
                <a:custGeom>
                  <a:rect b="b" l="l" r="r" t="t"/>
                  <a:pathLst>
                    <a:path extrusionOk="0" h="482779" w="513962">
                      <a:moveTo>
                        <a:pt x="154895" y="482779"/>
                      </a:moveTo>
                      <a:cubicBezTo>
                        <a:pt x="158062" y="428869"/>
                        <a:pt x="144044" y="389430"/>
                        <a:pt x="139944" y="382792"/>
                      </a:cubicBezTo>
                      <a:cubicBezTo>
                        <a:pt x="135844" y="376154"/>
                        <a:pt x="-3014" y="379542"/>
                        <a:pt x="50" y="361546"/>
                      </a:cubicBezTo>
                      <a:cubicBezTo>
                        <a:pt x="3114" y="343550"/>
                        <a:pt x="235478" y="84729"/>
                        <a:pt x="321130" y="30610"/>
                      </a:cubicBezTo>
                      <a:cubicBezTo>
                        <a:pt x="406782" y="-23509"/>
                        <a:pt x="459015" y="4173"/>
                        <a:pt x="513962" y="36830"/>
                      </a:cubicBezTo>
                    </a:path>
                  </a:pathLst>
                </a:custGeom>
                <a:solidFill>
                  <a:schemeClr val="accent1"/>
                </a:solidFill>
                <a:ln cap="rnd"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grpSp>
        </p:grpSp>
        <p:pic>
          <p:nvPicPr>
            <p:cNvPr id="942" name="Google Shape;942;p12"/>
            <p:cNvPicPr preferRelativeResize="0"/>
            <p:nvPr/>
          </p:nvPicPr>
          <p:blipFill rotWithShape="1">
            <a:blip r:embed="rId3">
              <a:alphaModFix/>
            </a:blip>
            <a:srcRect b="19974" l="81007" r="0" t="40606"/>
            <a:stretch/>
          </p:blipFill>
          <p:spPr>
            <a:xfrm>
              <a:off x="3740982" y="2125001"/>
              <a:ext cx="1189840" cy="1584176"/>
            </a:xfrm>
            <a:prstGeom prst="rect">
              <a:avLst/>
            </a:prstGeom>
            <a:noFill/>
            <a:ln>
              <a:noFill/>
            </a:ln>
          </p:spPr>
        </p:pic>
      </p:grpSp>
      <p:sp>
        <p:nvSpPr>
          <p:cNvPr id="943" name="Google Shape;943;p12"/>
          <p:cNvSpPr/>
          <p:nvPr/>
        </p:nvSpPr>
        <p:spPr>
          <a:xfrm>
            <a:off x="271850" y="3332575"/>
            <a:ext cx="2457900" cy="972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There seems to be a slight correlation between certain Black candidates (Tito Jackson and DA Rollins) winning a given precinct and that precinct’s median income and average educational attainment.</a:t>
            </a:r>
            <a:endParaRPr sz="1000">
              <a:solidFill>
                <a:schemeClr val="dk1"/>
              </a:solidFill>
              <a:latin typeface="Calibri"/>
              <a:ea typeface="Calibri"/>
              <a:cs typeface="Calibri"/>
              <a:sym typeface="Calibri"/>
            </a:endParaRPr>
          </a:p>
        </p:txBody>
      </p:sp>
      <p:sp>
        <p:nvSpPr>
          <p:cNvPr id="944" name="Google Shape;944;p12"/>
          <p:cNvSpPr/>
          <p:nvPr/>
        </p:nvSpPr>
        <p:spPr>
          <a:xfrm>
            <a:off x="321750" y="1522400"/>
            <a:ext cx="2309700" cy="1322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There is a strong positive correlation between the percentage of votes Black candidates receive and the higher the Black population in a specific precinct.</a:t>
            </a:r>
            <a:endParaRPr sz="1000">
              <a:solidFill>
                <a:schemeClr val="dk1"/>
              </a:solidFill>
              <a:latin typeface="Calibri"/>
              <a:ea typeface="Calibri"/>
              <a:cs typeface="Calibri"/>
              <a:sym typeface="Calibri"/>
            </a:endParaRPr>
          </a:p>
        </p:txBody>
      </p:sp>
      <p:pic>
        <p:nvPicPr>
          <p:cNvPr id="945" name="Google Shape;945;p12"/>
          <p:cNvPicPr preferRelativeResize="0"/>
          <p:nvPr/>
        </p:nvPicPr>
        <p:blipFill rotWithShape="1">
          <a:blip r:embed="rId4">
            <a:alphaModFix/>
          </a:blip>
          <a:srcRect b="3818" l="0" r="5105" t="0"/>
          <a:stretch/>
        </p:blipFill>
        <p:spPr>
          <a:xfrm>
            <a:off x="5834188" y="1205650"/>
            <a:ext cx="2646825" cy="1783225"/>
          </a:xfrm>
          <a:prstGeom prst="rect">
            <a:avLst/>
          </a:prstGeom>
          <a:noFill/>
          <a:ln>
            <a:noFill/>
          </a:ln>
          <a:effectLst>
            <a:outerShdw blurRad="57150" rotWithShape="0" algn="bl" dir="5400000" dist="19050">
              <a:srgbClr val="000000">
                <a:alpha val="50000"/>
              </a:srgbClr>
            </a:outerShdw>
          </a:effectLst>
        </p:spPr>
      </p:pic>
      <p:pic>
        <p:nvPicPr>
          <p:cNvPr id="946" name="Google Shape;946;p12"/>
          <p:cNvPicPr preferRelativeResize="0"/>
          <p:nvPr/>
        </p:nvPicPr>
        <p:blipFill>
          <a:blip r:embed="rId5">
            <a:alphaModFix/>
          </a:blip>
          <a:stretch>
            <a:fillRect/>
          </a:stretch>
        </p:blipFill>
        <p:spPr>
          <a:xfrm>
            <a:off x="5834200" y="3108500"/>
            <a:ext cx="2646824" cy="18474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500"/>
                                        <p:tgtEl>
                                          <p:spTgt spid="916"/>
                                        </p:tgtEl>
                                        <p:attrNameLst>
                                          <p:attrName>ppt_w</p:attrName>
                                        </p:attrNameLst>
                                      </p:cBhvr>
                                      <p:tavLst>
                                        <p:tav fmla="" tm="0">
                                          <p:val>
                                            <p:strVal val="0"/>
                                          </p:val>
                                        </p:tav>
                                        <p:tav fmla="" tm="100000">
                                          <p:val>
                                            <p:strVal val="#ppt_w"/>
                                          </p:val>
                                        </p:tav>
                                      </p:tavLst>
                                    </p:anim>
                                    <p:anim calcmode="lin" valueType="num">
                                      <p:cBhvr additive="base">
                                        <p:cTn dur="500"/>
                                        <p:tgtEl>
                                          <p:spTgt spid="9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300"/>
                                  </p:stCondLst>
                                  <p:childTnLst>
                                    <p:set>
                                      <p:cBhvr>
                                        <p:cTn dur="1" fill="hold">
                                          <p:stCondLst>
                                            <p:cond delay="0"/>
                                          </p:stCondLst>
                                        </p:cTn>
                                        <p:tgtEl>
                                          <p:spTgt spid="919"/>
                                        </p:tgtEl>
                                        <p:attrNameLst>
                                          <p:attrName>style.visibility</p:attrName>
                                        </p:attrNameLst>
                                      </p:cBhvr>
                                      <p:to>
                                        <p:strVal val="visible"/>
                                      </p:to>
                                    </p:set>
                                    <p:anim calcmode="lin" valueType="num">
                                      <p:cBhvr additive="base">
                                        <p:cTn dur="500"/>
                                        <p:tgtEl>
                                          <p:spTgt spid="919"/>
                                        </p:tgtEl>
                                        <p:attrNameLst>
                                          <p:attrName>ppt_w</p:attrName>
                                        </p:attrNameLst>
                                      </p:cBhvr>
                                      <p:tavLst>
                                        <p:tav fmla="" tm="0">
                                          <p:val>
                                            <p:strVal val="0"/>
                                          </p:val>
                                        </p:tav>
                                        <p:tav fmla="" tm="100000">
                                          <p:val>
                                            <p:strVal val="#ppt_w"/>
                                          </p:val>
                                        </p:tav>
                                      </p:tavLst>
                                    </p:anim>
                                    <p:anim calcmode="lin" valueType="num">
                                      <p:cBhvr additive="base">
                                        <p:cTn dur="500"/>
                                        <p:tgtEl>
                                          <p:spTgt spid="91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20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par>
                                <p:cTn fill="hold" nodeType="withEffect" presetClass="entr" presetID="10" presetSubtype="0">
                                  <p:stCondLst>
                                    <p:cond delay="180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grpSp>
        <p:nvGrpSpPr>
          <p:cNvPr id="951" name="Google Shape;951;p13"/>
          <p:cNvGrpSpPr/>
          <p:nvPr/>
        </p:nvGrpSpPr>
        <p:grpSpPr>
          <a:xfrm>
            <a:off x="1567649" y="1242604"/>
            <a:ext cx="1607525" cy="3442519"/>
            <a:chOff x="1277199" y="426235"/>
            <a:chExt cx="1336708" cy="4109980"/>
          </a:xfrm>
        </p:grpSpPr>
        <p:sp>
          <p:nvSpPr>
            <p:cNvPr id="952" name="Google Shape;952;p13"/>
            <p:cNvSpPr/>
            <p:nvPr/>
          </p:nvSpPr>
          <p:spPr>
            <a:xfrm>
              <a:off x="1277199" y="426235"/>
              <a:ext cx="170777" cy="4109980"/>
            </a:xfrm>
            <a:custGeom>
              <a:rect b="b" l="l" r="r" t="t"/>
              <a:pathLst>
                <a:path extrusionOk="0" h="5174270" w="334691">
                  <a:moveTo>
                    <a:pt x="1317" y="509201"/>
                  </a:moveTo>
                  <a:cubicBezTo>
                    <a:pt x="-15847" y="1216511"/>
                    <a:pt x="140611" y="4171533"/>
                    <a:pt x="126931" y="4775919"/>
                  </a:cubicBezTo>
                  <a:cubicBezTo>
                    <a:pt x="113251" y="5380305"/>
                    <a:pt x="319452" y="5283131"/>
                    <a:pt x="332787" y="4578281"/>
                  </a:cubicBezTo>
                  <a:cubicBezTo>
                    <a:pt x="346122" y="3873431"/>
                    <a:pt x="287067" y="1212146"/>
                    <a:pt x="229917" y="532061"/>
                  </a:cubicBezTo>
                  <a:cubicBezTo>
                    <a:pt x="172767" y="-148024"/>
                    <a:pt x="18481" y="-198109"/>
                    <a:pt x="1317" y="509201"/>
                  </a:cubicBezTo>
                  <a:close/>
                </a:path>
              </a:pathLst>
            </a:custGeom>
            <a:solidFill>
              <a:schemeClr val="lt1"/>
            </a:solidFill>
            <a:ln cap="rnd"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53" name="Google Shape;953;p13"/>
            <p:cNvSpPr/>
            <p:nvPr/>
          </p:nvSpPr>
          <p:spPr>
            <a:xfrm>
              <a:off x="2431698" y="430383"/>
              <a:ext cx="182209" cy="4101339"/>
            </a:xfrm>
            <a:custGeom>
              <a:rect b="b" l="l" r="r" t="t"/>
              <a:pathLst>
                <a:path extrusionOk="0" h="5163391" w="357095">
                  <a:moveTo>
                    <a:pt x="1179" y="503978"/>
                  </a:moveTo>
                  <a:cubicBezTo>
                    <a:pt x="-12156" y="1208828"/>
                    <a:pt x="90695" y="4087597"/>
                    <a:pt x="149769" y="4755938"/>
                  </a:cubicBezTo>
                  <a:cubicBezTo>
                    <a:pt x="208843" y="5424279"/>
                    <a:pt x="342288" y="5218874"/>
                    <a:pt x="355623" y="4514024"/>
                  </a:cubicBezTo>
                  <a:cubicBezTo>
                    <a:pt x="368958" y="3809174"/>
                    <a:pt x="288853" y="1195179"/>
                    <a:pt x="229779" y="526838"/>
                  </a:cubicBezTo>
                  <a:cubicBezTo>
                    <a:pt x="170705" y="-141503"/>
                    <a:pt x="14514" y="-200872"/>
                    <a:pt x="1179" y="503978"/>
                  </a:cubicBezTo>
                  <a:close/>
                </a:path>
              </a:pathLst>
            </a:custGeom>
            <a:solidFill>
              <a:schemeClr val="lt1"/>
            </a:solidFill>
            <a:ln cap="rnd"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13"/>
            <p:cNvSpPr/>
            <p:nvPr/>
          </p:nvSpPr>
          <p:spPr>
            <a:xfrm rot="5400000">
              <a:off x="1878188" y="3424699"/>
              <a:ext cx="133440" cy="1314995"/>
            </a:xfrm>
            <a:custGeom>
              <a:rect b="b" l="l" r="r" t="t"/>
              <a:pathLst>
                <a:path extrusionOk="0" h="5195141" w="334516">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lt1"/>
            </a:solidFill>
            <a:ln cap="rnd"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13"/>
            <p:cNvSpPr/>
            <p:nvPr/>
          </p:nvSpPr>
          <p:spPr>
            <a:xfrm rot="5400000">
              <a:off x="1878188" y="2688946"/>
              <a:ext cx="133440" cy="1314995"/>
            </a:xfrm>
            <a:custGeom>
              <a:rect b="b" l="l" r="r" t="t"/>
              <a:pathLst>
                <a:path extrusionOk="0" h="5195141" w="334516">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lt1"/>
            </a:solidFill>
            <a:ln cap="rnd"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56" name="Google Shape;956;p13"/>
            <p:cNvSpPr/>
            <p:nvPr/>
          </p:nvSpPr>
          <p:spPr>
            <a:xfrm rot="5400000">
              <a:off x="1878188" y="1920060"/>
              <a:ext cx="133440" cy="1314995"/>
            </a:xfrm>
            <a:custGeom>
              <a:rect b="b" l="l" r="r" t="t"/>
              <a:pathLst>
                <a:path extrusionOk="0" h="5195141" w="334516">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lt1"/>
            </a:solidFill>
            <a:ln cap="rnd"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p13"/>
            <p:cNvSpPr/>
            <p:nvPr/>
          </p:nvSpPr>
          <p:spPr>
            <a:xfrm rot="5400000">
              <a:off x="1868064" y="1200642"/>
              <a:ext cx="133440" cy="1314995"/>
            </a:xfrm>
            <a:custGeom>
              <a:rect b="b" l="l" r="r" t="t"/>
              <a:pathLst>
                <a:path extrusionOk="0" h="5195141" w="334516">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lt1"/>
            </a:solidFill>
            <a:ln cap="rnd"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13"/>
            <p:cNvSpPr/>
            <p:nvPr/>
          </p:nvSpPr>
          <p:spPr>
            <a:xfrm rot="5400000">
              <a:off x="1868065" y="476207"/>
              <a:ext cx="133440" cy="1314995"/>
            </a:xfrm>
            <a:custGeom>
              <a:rect b="b" l="l" r="r" t="t"/>
              <a:pathLst>
                <a:path extrusionOk="0" h="5195141" w="334516">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lt1"/>
            </a:solidFill>
            <a:ln cap="rnd"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59" name="Google Shape;959;p13"/>
          <p:cNvGrpSpPr/>
          <p:nvPr/>
        </p:nvGrpSpPr>
        <p:grpSpPr>
          <a:xfrm>
            <a:off x="1403648" y="142275"/>
            <a:ext cx="6192688" cy="892656"/>
            <a:chOff x="1492256" y="286291"/>
            <a:chExt cx="6192688" cy="892656"/>
          </a:xfrm>
        </p:grpSpPr>
        <p:sp>
          <p:nvSpPr>
            <p:cNvPr id="960" name="Google Shape;960;p13"/>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1" name="Google Shape;961;p13"/>
            <p:cNvSpPr txBox="1"/>
            <p:nvPr/>
          </p:nvSpPr>
          <p:spPr>
            <a:xfrm>
              <a:off x="1492296" y="286291"/>
              <a:ext cx="6192600" cy="708000"/>
            </a:xfrm>
            <a:prstGeom prst="rect">
              <a:avLst/>
            </a:prstGeom>
            <a:noFill/>
            <a:ln>
              <a:noFill/>
            </a:ln>
          </p:spPr>
          <p:txBody>
            <a:bodyPr anchorCtr="0" anchor="t" bIns="45700" lIns="91425" spcFirstLastPara="1" rIns="91425" wrap="square" tIns="45700">
              <a:spAutoFit/>
            </a:bodyPr>
            <a:lstStyle/>
            <a:p>
              <a:pPr indent="0" lvl="0" marL="0" rtl="0" algn="ctr">
                <a:lnSpc>
                  <a:spcPct val="100000"/>
                </a:lnSpc>
                <a:spcBef>
                  <a:spcPts val="0"/>
                </a:spcBef>
                <a:spcAft>
                  <a:spcPts val="0"/>
                </a:spcAft>
                <a:buNone/>
              </a:pPr>
              <a:r>
                <a:rPr lang="zh-CN" sz="2000">
                  <a:solidFill>
                    <a:schemeClr val="dk1"/>
                  </a:solidFill>
                </a:rPr>
                <a:t>How has voter turnout by precinct changed across city council election year?</a:t>
              </a:r>
              <a:endParaRPr sz="2000"/>
            </a:p>
          </p:txBody>
        </p:sp>
      </p:grpSp>
      <p:sp>
        <p:nvSpPr>
          <p:cNvPr id="962" name="Google Shape;962;p13"/>
          <p:cNvSpPr txBox="1"/>
          <p:nvPr/>
        </p:nvSpPr>
        <p:spPr>
          <a:xfrm>
            <a:off x="1855630" y="3811593"/>
            <a:ext cx="1022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1800">
                <a:solidFill>
                  <a:schemeClr val="dk1"/>
                </a:solidFill>
                <a:latin typeface="Microsoft Yahei"/>
                <a:ea typeface="Microsoft Yahei"/>
                <a:cs typeface="Microsoft Yahei"/>
                <a:sym typeface="Microsoft Yahei"/>
              </a:rPr>
              <a:t>e</a:t>
            </a:r>
            <a:endParaRPr/>
          </a:p>
        </p:txBody>
      </p:sp>
      <p:sp>
        <p:nvSpPr>
          <p:cNvPr id="963" name="Google Shape;963;p13"/>
          <p:cNvSpPr txBox="1"/>
          <p:nvPr/>
        </p:nvSpPr>
        <p:spPr>
          <a:xfrm>
            <a:off x="1913400" y="3174336"/>
            <a:ext cx="1022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1800">
                <a:solidFill>
                  <a:schemeClr val="dk1"/>
                </a:solidFill>
                <a:latin typeface="Microsoft Yahei"/>
                <a:ea typeface="Microsoft Yahei"/>
                <a:cs typeface="Microsoft Yahei"/>
                <a:sym typeface="Microsoft Yahei"/>
              </a:rPr>
              <a:t>d</a:t>
            </a:r>
            <a:endParaRPr/>
          </a:p>
        </p:txBody>
      </p:sp>
      <p:sp>
        <p:nvSpPr>
          <p:cNvPr id="964" name="Google Shape;964;p13"/>
          <p:cNvSpPr txBox="1"/>
          <p:nvPr/>
        </p:nvSpPr>
        <p:spPr>
          <a:xfrm>
            <a:off x="1894617" y="2583904"/>
            <a:ext cx="1022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1800">
                <a:solidFill>
                  <a:schemeClr val="dk1"/>
                </a:solidFill>
                <a:latin typeface="Microsoft Yahei"/>
                <a:ea typeface="Microsoft Yahei"/>
                <a:cs typeface="Microsoft Yahei"/>
                <a:sym typeface="Microsoft Yahei"/>
              </a:rPr>
              <a:t>c</a:t>
            </a:r>
            <a:endParaRPr/>
          </a:p>
        </p:txBody>
      </p:sp>
      <p:sp>
        <p:nvSpPr>
          <p:cNvPr id="965" name="Google Shape;965;p13"/>
          <p:cNvSpPr txBox="1"/>
          <p:nvPr/>
        </p:nvSpPr>
        <p:spPr>
          <a:xfrm>
            <a:off x="1870085" y="1872423"/>
            <a:ext cx="1022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1800">
                <a:solidFill>
                  <a:schemeClr val="dk1"/>
                </a:solidFill>
                <a:latin typeface="Microsoft Yahei"/>
                <a:ea typeface="Microsoft Yahei"/>
                <a:cs typeface="Microsoft Yahei"/>
                <a:sym typeface="Microsoft Yahei"/>
              </a:rPr>
              <a:t>b</a:t>
            </a:r>
            <a:endParaRPr/>
          </a:p>
        </p:txBody>
      </p:sp>
      <p:sp>
        <p:nvSpPr>
          <p:cNvPr id="966" name="Google Shape;966;p13"/>
          <p:cNvSpPr txBox="1"/>
          <p:nvPr/>
        </p:nvSpPr>
        <p:spPr>
          <a:xfrm>
            <a:off x="1843798" y="1340195"/>
            <a:ext cx="1022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1800">
                <a:solidFill>
                  <a:schemeClr val="dk1"/>
                </a:solidFill>
                <a:latin typeface="Microsoft Yahei"/>
                <a:ea typeface="Microsoft Yahei"/>
                <a:cs typeface="Microsoft Yahei"/>
                <a:sym typeface="Microsoft Yahei"/>
              </a:rPr>
              <a:t>a</a:t>
            </a:r>
            <a:endParaRPr/>
          </a:p>
        </p:txBody>
      </p:sp>
      <p:sp>
        <p:nvSpPr>
          <p:cNvPr id="967" name="Google Shape;967;p13"/>
          <p:cNvSpPr/>
          <p:nvPr/>
        </p:nvSpPr>
        <p:spPr>
          <a:xfrm>
            <a:off x="3394136" y="1381431"/>
            <a:ext cx="765900" cy="264900"/>
          </a:xfrm>
          <a:prstGeom prst="rightArrow">
            <a:avLst>
              <a:gd fmla="val 50000" name="adj1"/>
              <a:gd fmla="val 50000" name="adj2"/>
            </a:avLst>
          </a:prstGeom>
          <a:noFill/>
          <a:ln cap="flat" cmpd="sng" w="9525">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8" name="Google Shape;968;p13"/>
          <p:cNvSpPr/>
          <p:nvPr/>
        </p:nvSpPr>
        <p:spPr>
          <a:xfrm>
            <a:off x="3394136" y="1953552"/>
            <a:ext cx="765900" cy="264900"/>
          </a:xfrm>
          <a:prstGeom prst="rightArrow">
            <a:avLst>
              <a:gd fmla="val 50000" name="adj1"/>
              <a:gd fmla="val 50000" name="adj2"/>
            </a:avLst>
          </a:prstGeom>
          <a:noFill/>
          <a:ln cap="flat" cmpd="sng" w="9525">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9" name="Google Shape;969;p13"/>
          <p:cNvSpPr/>
          <p:nvPr/>
        </p:nvSpPr>
        <p:spPr>
          <a:xfrm>
            <a:off x="3394136" y="2598190"/>
            <a:ext cx="765900" cy="264900"/>
          </a:xfrm>
          <a:prstGeom prst="rightArrow">
            <a:avLst>
              <a:gd fmla="val 50000" name="adj1"/>
              <a:gd fmla="val 50000" name="adj2"/>
            </a:avLst>
          </a:prstGeom>
          <a:noFill/>
          <a:ln cap="flat" cmpd="sng" w="9525">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0" name="Google Shape;970;p13"/>
          <p:cNvSpPr/>
          <p:nvPr/>
        </p:nvSpPr>
        <p:spPr>
          <a:xfrm>
            <a:off x="3394136" y="3328461"/>
            <a:ext cx="765900" cy="264900"/>
          </a:xfrm>
          <a:prstGeom prst="rightArrow">
            <a:avLst>
              <a:gd fmla="val 50000" name="adj1"/>
              <a:gd fmla="val 50000" name="adj2"/>
            </a:avLst>
          </a:prstGeom>
          <a:noFill/>
          <a:ln cap="flat" cmpd="sng" w="9525">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1" name="Google Shape;971;p13"/>
          <p:cNvSpPr/>
          <p:nvPr/>
        </p:nvSpPr>
        <p:spPr>
          <a:xfrm>
            <a:off x="3394136" y="3923186"/>
            <a:ext cx="765900" cy="264900"/>
          </a:xfrm>
          <a:prstGeom prst="rightArrow">
            <a:avLst>
              <a:gd fmla="val 50000" name="adj1"/>
              <a:gd fmla="val 50000" name="adj2"/>
            </a:avLst>
          </a:prstGeom>
          <a:noFill/>
          <a:ln cap="flat" cmpd="sng" w="9525">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2" name="Google Shape;972;p13"/>
          <p:cNvSpPr/>
          <p:nvPr/>
        </p:nvSpPr>
        <p:spPr>
          <a:xfrm>
            <a:off x="4259400" y="1092225"/>
            <a:ext cx="3142200" cy="554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Precincts which have the most volatile voter turnout are concentrated in East Boston and West Roxbury and are either majority Hispanic or majority white.</a:t>
            </a:r>
            <a:endParaRPr sz="1000">
              <a:solidFill>
                <a:schemeClr val="dk1"/>
              </a:solidFill>
              <a:latin typeface="Calibri"/>
              <a:ea typeface="Calibri"/>
              <a:cs typeface="Calibri"/>
              <a:sym typeface="Calibri"/>
            </a:endParaRPr>
          </a:p>
        </p:txBody>
      </p:sp>
      <p:sp>
        <p:nvSpPr>
          <p:cNvPr id="973" name="Google Shape;973;p13"/>
          <p:cNvSpPr/>
          <p:nvPr/>
        </p:nvSpPr>
        <p:spPr>
          <a:xfrm>
            <a:off x="4259400" y="1791863"/>
            <a:ext cx="3737100" cy="554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Precincts which have experienced the greatest change in share of voter turnout are more dispersed ethnically, and are concentrated in areas of Dorchester and Downtown Boston.</a:t>
            </a:r>
            <a:endParaRPr sz="1000">
              <a:solidFill>
                <a:schemeClr val="dk1"/>
              </a:solidFill>
              <a:latin typeface="Calibri"/>
              <a:ea typeface="Calibri"/>
              <a:cs typeface="Calibri"/>
              <a:sym typeface="Calibri"/>
            </a:endParaRPr>
          </a:p>
        </p:txBody>
      </p:sp>
      <p:sp>
        <p:nvSpPr>
          <p:cNvPr id="974" name="Google Shape;974;p13"/>
          <p:cNvSpPr/>
          <p:nvPr/>
        </p:nvSpPr>
        <p:spPr>
          <a:xfrm>
            <a:off x="4259400" y="2491500"/>
            <a:ext cx="3556800" cy="554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Flaherty’s share of voters decreased in precincts with high white populations.</a:t>
            </a:r>
            <a:endParaRPr sz="1000">
              <a:solidFill>
                <a:schemeClr val="dk1"/>
              </a:solidFill>
              <a:latin typeface="Calibri"/>
              <a:ea typeface="Calibri"/>
              <a:cs typeface="Calibri"/>
              <a:sym typeface="Calibri"/>
            </a:endParaRPr>
          </a:p>
        </p:txBody>
      </p:sp>
      <p:sp>
        <p:nvSpPr>
          <p:cNvPr id="975" name="Google Shape;975;p13"/>
          <p:cNvSpPr/>
          <p:nvPr/>
        </p:nvSpPr>
        <p:spPr>
          <a:xfrm>
            <a:off x="4259399" y="3191125"/>
            <a:ext cx="3869400" cy="554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Michelle Wu’s greatest change in share of voter turnout occurred in precincts with high white populations.</a:t>
            </a:r>
            <a:endParaRPr sz="1000">
              <a:solidFill>
                <a:schemeClr val="dk1"/>
              </a:solidFill>
              <a:latin typeface="Calibri"/>
              <a:ea typeface="Calibri"/>
              <a:cs typeface="Calibri"/>
              <a:sym typeface="Calibri"/>
            </a:endParaRPr>
          </a:p>
        </p:txBody>
      </p:sp>
      <p:sp>
        <p:nvSpPr>
          <p:cNvPr id="976" name="Google Shape;976;p13"/>
          <p:cNvSpPr/>
          <p:nvPr/>
        </p:nvSpPr>
        <p:spPr>
          <a:xfrm>
            <a:off x="4259400" y="3890775"/>
            <a:ext cx="3687000" cy="554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For precincts with a majority Black population, there has been a consistent improvement in voter turnout for City Council Elections.</a:t>
            </a:r>
            <a:endParaRPr sz="1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59"/>
                                        </p:tgtEl>
                                        <p:attrNameLst>
                                          <p:attrName>style.visibility</p:attrName>
                                        </p:attrNameLst>
                                      </p:cBhvr>
                                      <p:to>
                                        <p:strVal val="visible"/>
                                      </p:to>
                                    </p:set>
                                    <p:anim calcmode="lin" valueType="num">
                                      <p:cBhvr additive="base">
                                        <p:cTn dur="500"/>
                                        <p:tgtEl>
                                          <p:spTgt spid="959"/>
                                        </p:tgtEl>
                                        <p:attrNameLst>
                                          <p:attrName>ppt_w</p:attrName>
                                        </p:attrNameLst>
                                      </p:cBhvr>
                                      <p:tavLst>
                                        <p:tav fmla="" tm="0">
                                          <p:val>
                                            <p:strVal val="0"/>
                                          </p:val>
                                        </p:tav>
                                        <p:tav fmla="" tm="100000">
                                          <p:val>
                                            <p:strVal val="#ppt_w"/>
                                          </p:val>
                                        </p:tav>
                                      </p:tavLst>
                                    </p:anim>
                                    <p:anim calcmode="lin" valueType="num">
                                      <p:cBhvr additive="base">
                                        <p:cTn dur="500"/>
                                        <p:tgtEl>
                                          <p:spTgt spid="95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200"/>
                                  </p:stCondLst>
                                  <p:childTnLst>
                                    <p:set>
                                      <p:cBhvr>
                                        <p:cTn dur="1" fill="hold">
                                          <p:stCondLst>
                                            <p:cond delay="0"/>
                                          </p:stCondLst>
                                        </p:cTn>
                                        <p:tgtEl>
                                          <p:spTgt spid="972"/>
                                        </p:tgtEl>
                                        <p:attrNameLst>
                                          <p:attrName>style.visibility</p:attrName>
                                        </p:attrNameLst>
                                      </p:cBhvr>
                                      <p:to>
                                        <p:strVal val="visible"/>
                                      </p:to>
                                    </p:set>
                                    <p:animEffect filter="fade" transition="in">
                                      <p:cBhvr>
                                        <p:cTn dur="500"/>
                                        <p:tgtEl>
                                          <p:spTgt spid="972"/>
                                        </p:tgtEl>
                                      </p:cBhvr>
                                    </p:animEffect>
                                  </p:childTnLst>
                                </p:cTn>
                              </p:par>
                              <p:par>
                                <p:cTn fill="hold" nodeType="withEffect" presetClass="entr" presetID="23" presetSubtype="16">
                                  <p:stCondLst>
                                    <p:cond delay="600"/>
                                  </p:stCondLst>
                                  <p:childTnLst>
                                    <p:set>
                                      <p:cBhvr>
                                        <p:cTn dur="1" fill="hold">
                                          <p:stCondLst>
                                            <p:cond delay="0"/>
                                          </p:stCondLst>
                                        </p:cTn>
                                        <p:tgtEl>
                                          <p:spTgt spid="951"/>
                                        </p:tgtEl>
                                        <p:attrNameLst>
                                          <p:attrName>style.visibility</p:attrName>
                                        </p:attrNameLst>
                                      </p:cBhvr>
                                      <p:to>
                                        <p:strVal val="visible"/>
                                      </p:to>
                                    </p:set>
                                    <p:anim calcmode="lin" valueType="num">
                                      <p:cBhvr additive="base">
                                        <p:cTn dur="500"/>
                                        <p:tgtEl>
                                          <p:spTgt spid="951"/>
                                        </p:tgtEl>
                                        <p:attrNameLst>
                                          <p:attrName>ppt_w</p:attrName>
                                        </p:attrNameLst>
                                      </p:cBhvr>
                                      <p:tavLst>
                                        <p:tav fmla="" tm="0">
                                          <p:val>
                                            <p:strVal val="0"/>
                                          </p:val>
                                        </p:tav>
                                        <p:tav fmla="" tm="100000">
                                          <p:val>
                                            <p:strVal val="#ppt_w"/>
                                          </p:val>
                                        </p:tav>
                                      </p:tavLst>
                                    </p:anim>
                                    <p:anim calcmode="lin" valueType="num">
                                      <p:cBhvr additive="base">
                                        <p:cTn dur="500"/>
                                        <p:tgtEl>
                                          <p:spTgt spid="9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900"/>
                                  </p:stCondLst>
                                  <p:childTnLst>
                                    <p:set>
                                      <p:cBhvr>
                                        <p:cTn dur="1" fill="hold">
                                          <p:stCondLst>
                                            <p:cond delay="0"/>
                                          </p:stCondLst>
                                        </p:cTn>
                                        <p:tgtEl>
                                          <p:spTgt spid="962"/>
                                        </p:tgtEl>
                                        <p:attrNameLst>
                                          <p:attrName>style.visibility</p:attrName>
                                        </p:attrNameLst>
                                      </p:cBhvr>
                                      <p:to>
                                        <p:strVal val="visible"/>
                                      </p:to>
                                    </p:set>
                                    <p:anim calcmode="lin" valueType="num">
                                      <p:cBhvr additive="base">
                                        <p:cTn dur="500"/>
                                        <p:tgtEl>
                                          <p:spTgt spid="962"/>
                                        </p:tgtEl>
                                        <p:attrNameLst>
                                          <p:attrName>ppt_w</p:attrName>
                                        </p:attrNameLst>
                                      </p:cBhvr>
                                      <p:tavLst>
                                        <p:tav fmla="" tm="0">
                                          <p:val>
                                            <p:strVal val="0"/>
                                          </p:val>
                                        </p:tav>
                                        <p:tav fmla="" tm="100000">
                                          <p:val>
                                            <p:strVal val="#ppt_w"/>
                                          </p:val>
                                        </p:tav>
                                      </p:tavLst>
                                    </p:anim>
                                    <p:anim calcmode="lin" valueType="num">
                                      <p:cBhvr additive="base">
                                        <p:cTn dur="500"/>
                                        <p:tgtEl>
                                          <p:spTgt spid="96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200"/>
                                  </p:stCondLst>
                                  <p:childTnLst>
                                    <p:set>
                                      <p:cBhvr>
                                        <p:cTn dur="1" fill="hold">
                                          <p:stCondLst>
                                            <p:cond delay="0"/>
                                          </p:stCondLst>
                                        </p:cTn>
                                        <p:tgtEl>
                                          <p:spTgt spid="963"/>
                                        </p:tgtEl>
                                        <p:attrNameLst>
                                          <p:attrName>style.visibility</p:attrName>
                                        </p:attrNameLst>
                                      </p:cBhvr>
                                      <p:to>
                                        <p:strVal val="visible"/>
                                      </p:to>
                                    </p:set>
                                    <p:animEffect filter="fade" transition="in">
                                      <p:cBhvr>
                                        <p:cTn dur="500"/>
                                        <p:tgtEl>
                                          <p:spTgt spid="963"/>
                                        </p:tgtEl>
                                      </p:cBhvr>
                                    </p:animEffect>
                                  </p:childTnLst>
                                </p:cTn>
                              </p:par>
                              <p:par>
                                <p:cTn fill="hold" nodeType="withEffect" presetClass="entr" presetID="10" presetSubtype="0">
                                  <p:stCondLst>
                                    <p:cond delay="1500"/>
                                  </p:stCondLst>
                                  <p:childTnLst>
                                    <p:set>
                                      <p:cBhvr>
                                        <p:cTn dur="1" fill="hold">
                                          <p:stCondLst>
                                            <p:cond delay="0"/>
                                          </p:stCondLst>
                                        </p:cTn>
                                        <p:tgtEl>
                                          <p:spTgt spid="964"/>
                                        </p:tgtEl>
                                        <p:attrNameLst>
                                          <p:attrName>style.visibility</p:attrName>
                                        </p:attrNameLst>
                                      </p:cBhvr>
                                      <p:to>
                                        <p:strVal val="visible"/>
                                      </p:to>
                                    </p:set>
                                    <p:animEffect filter="fade" transition="in">
                                      <p:cBhvr>
                                        <p:cTn dur="500"/>
                                        <p:tgtEl>
                                          <p:spTgt spid="964"/>
                                        </p:tgtEl>
                                      </p:cBhvr>
                                    </p:animEffect>
                                  </p:childTnLst>
                                </p:cTn>
                              </p:par>
                              <p:par>
                                <p:cTn fill="hold" nodeType="withEffect" presetClass="entr" presetID="10" presetSubtype="0">
                                  <p:stCondLst>
                                    <p:cond delay="1800"/>
                                  </p:stCondLst>
                                  <p:childTnLst>
                                    <p:set>
                                      <p:cBhvr>
                                        <p:cTn dur="1" fill="hold">
                                          <p:stCondLst>
                                            <p:cond delay="0"/>
                                          </p:stCondLst>
                                        </p:cTn>
                                        <p:tgtEl>
                                          <p:spTgt spid="965"/>
                                        </p:tgtEl>
                                        <p:attrNameLst>
                                          <p:attrName>style.visibility</p:attrName>
                                        </p:attrNameLst>
                                      </p:cBhvr>
                                      <p:to>
                                        <p:strVal val="visible"/>
                                      </p:to>
                                    </p:set>
                                    <p:animEffect filter="fade" transition="in">
                                      <p:cBhvr>
                                        <p:cTn dur="500"/>
                                        <p:tgtEl>
                                          <p:spTgt spid="965"/>
                                        </p:tgtEl>
                                      </p:cBhvr>
                                    </p:animEffect>
                                  </p:childTnLst>
                                </p:cTn>
                              </p:par>
                              <p:par>
                                <p:cTn fill="hold" nodeType="withEffect" presetClass="entr" presetID="10" presetSubtype="0">
                                  <p:stCondLst>
                                    <p:cond delay="2100"/>
                                  </p:stCondLst>
                                  <p:childTnLst>
                                    <p:set>
                                      <p:cBhvr>
                                        <p:cTn dur="1" fill="hold">
                                          <p:stCondLst>
                                            <p:cond delay="0"/>
                                          </p:stCondLst>
                                        </p:cTn>
                                        <p:tgtEl>
                                          <p:spTgt spid="966"/>
                                        </p:tgtEl>
                                        <p:attrNameLst>
                                          <p:attrName>style.visibility</p:attrName>
                                        </p:attrNameLst>
                                      </p:cBhvr>
                                      <p:to>
                                        <p:strVal val="visible"/>
                                      </p:to>
                                    </p:set>
                                    <p:animEffect filter="fade" transition="in">
                                      <p:cBhvr>
                                        <p:cTn dur="500"/>
                                        <p:tgtEl>
                                          <p:spTgt spid="966"/>
                                        </p:tgtEl>
                                      </p:cBhvr>
                                    </p:animEffect>
                                  </p:childTnLst>
                                </p:cTn>
                              </p:par>
                              <p:par>
                                <p:cTn fill="hold" nodeType="withEffect" presetClass="entr" presetID="10" presetSubtype="0">
                                  <p:stCondLst>
                                    <p:cond delay="2400"/>
                                  </p:stCondLst>
                                  <p:childTnLst>
                                    <p:set>
                                      <p:cBhvr>
                                        <p:cTn dur="1" fill="hold">
                                          <p:stCondLst>
                                            <p:cond delay="0"/>
                                          </p:stCondLst>
                                        </p:cTn>
                                        <p:tgtEl>
                                          <p:spTgt spid="967"/>
                                        </p:tgtEl>
                                        <p:attrNameLst>
                                          <p:attrName>style.visibility</p:attrName>
                                        </p:attrNameLst>
                                      </p:cBhvr>
                                      <p:to>
                                        <p:strVal val="visible"/>
                                      </p:to>
                                    </p:set>
                                    <p:animEffect filter="fade" transition="in">
                                      <p:cBhvr>
                                        <p:cTn dur="500"/>
                                        <p:tgtEl>
                                          <p:spTgt spid="967"/>
                                        </p:tgtEl>
                                      </p:cBhvr>
                                    </p:animEffect>
                                  </p:childTnLst>
                                </p:cTn>
                              </p:par>
                              <p:par>
                                <p:cTn fill="hold" nodeType="withEffect" presetClass="entr" presetID="10" presetSubtype="0">
                                  <p:stCondLst>
                                    <p:cond delay="2700"/>
                                  </p:stCondLst>
                                  <p:childTnLst>
                                    <p:set>
                                      <p:cBhvr>
                                        <p:cTn dur="1" fill="hold">
                                          <p:stCondLst>
                                            <p:cond delay="0"/>
                                          </p:stCondLst>
                                        </p:cTn>
                                        <p:tgtEl>
                                          <p:spTgt spid="968"/>
                                        </p:tgtEl>
                                        <p:attrNameLst>
                                          <p:attrName>style.visibility</p:attrName>
                                        </p:attrNameLst>
                                      </p:cBhvr>
                                      <p:to>
                                        <p:strVal val="visible"/>
                                      </p:to>
                                    </p:set>
                                    <p:animEffect filter="fade" transition="in">
                                      <p:cBhvr>
                                        <p:cTn dur="500"/>
                                        <p:tgtEl>
                                          <p:spTgt spid="968"/>
                                        </p:tgtEl>
                                      </p:cBhvr>
                                    </p:animEffect>
                                  </p:childTnLst>
                                </p:cTn>
                              </p:par>
                              <p:par>
                                <p:cTn fill="hold" nodeType="withEffect" presetClass="entr" presetID="10" presetSubtype="0">
                                  <p:stCondLst>
                                    <p:cond delay="3000"/>
                                  </p:stCondLst>
                                  <p:childTnLst>
                                    <p:set>
                                      <p:cBhvr>
                                        <p:cTn dur="1" fill="hold">
                                          <p:stCondLst>
                                            <p:cond delay="0"/>
                                          </p:stCondLst>
                                        </p:cTn>
                                        <p:tgtEl>
                                          <p:spTgt spid="969"/>
                                        </p:tgtEl>
                                        <p:attrNameLst>
                                          <p:attrName>style.visibility</p:attrName>
                                        </p:attrNameLst>
                                      </p:cBhvr>
                                      <p:to>
                                        <p:strVal val="visible"/>
                                      </p:to>
                                    </p:set>
                                    <p:animEffect filter="fade" transition="in">
                                      <p:cBhvr>
                                        <p:cTn dur="500"/>
                                        <p:tgtEl>
                                          <p:spTgt spid="969"/>
                                        </p:tgtEl>
                                      </p:cBhvr>
                                    </p:animEffect>
                                  </p:childTnLst>
                                </p:cTn>
                              </p:par>
                              <p:par>
                                <p:cTn fill="hold" nodeType="withEffect" presetClass="entr" presetID="10" presetSubtype="0">
                                  <p:stCondLst>
                                    <p:cond delay="3300"/>
                                  </p:stCondLst>
                                  <p:childTnLst>
                                    <p:set>
                                      <p:cBhvr>
                                        <p:cTn dur="1" fill="hold">
                                          <p:stCondLst>
                                            <p:cond delay="0"/>
                                          </p:stCondLst>
                                        </p:cTn>
                                        <p:tgtEl>
                                          <p:spTgt spid="970"/>
                                        </p:tgtEl>
                                        <p:attrNameLst>
                                          <p:attrName>style.visibility</p:attrName>
                                        </p:attrNameLst>
                                      </p:cBhvr>
                                      <p:to>
                                        <p:strVal val="visible"/>
                                      </p:to>
                                    </p:set>
                                    <p:animEffect filter="fade" transition="in">
                                      <p:cBhvr>
                                        <p:cTn dur="500"/>
                                        <p:tgtEl>
                                          <p:spTgt spid="970"/>
                                        </p:tgtEl>
                                      </p:cBhvr>
                                    </p:animEffect>
                                  </p:childTnLst>
                                </p:cTn>
                              </p:par>
                              <p:par>
                                <p:cTn fill="hold" nodeType="withEffect" presetClass="entr" presetID="10" presetSubtype="0">
                                  <p:stCondLst>
                                    <p:cond delay="3600"/>
                                  </p:stCondLst>
                                  <p:childTnLst>
                                    <p:set>
                                      <p:cBhvr>
                                        <p:cTn dur="1" fill="hold">
                                          <p:stCondLst>
                                            <p:cond delay="0"/>
                                          </p:stCondLst>
                                        </p:cTn>
                                        <p:tgtEl>
                                          <p:spTgt spid="971"/>
                                        </p:tgtEl>
                                        <p:attrNameLst>
                                          <p:attrName>style.visibility</p:attrName>
                                        </p:attrNameLst>
                                      </p:cBhvr>
                                      <p:to>
                                        <p:strVal val="visible"/>
                                      </p:to>
                                    </p:set>
                                    <p:animEffect filter="fade" transition="in">
                                      <p:cBhvr>
                                        <p:cTn dur="500"/>
                                        <p:tgtEl>
                                          <p:spTgt spid="971"/>
                                        </p:tgtEl>
                                      </p:cBhvr>
                                    </p:animEffect>
                                  </p:childTnLst>
                                </p:cTn>
                              </p:par>
                              <p:par>
                                <p:cTn fill="hold" nodeType="withEffect" presetClass="entr" presetID="23" presetSubtype="16">
                                  <p:stCondLst>
                                    <p:cond delay="30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500"/>
                                        <p:tgtEl>
                                          <p:spTgt spid="974"/>
                                        </p:tgtEl>
                                        <p:attrNameLst>
                                          <p:attrName>ppt_w</p:attrName>
                                        </p:attrNameLst>
                                      </p:cBhvr>
                                      <p:tavLst>
                                        <p:tav fmla="" tm="0">
                                          <p:val>
                                            <p:strVal val="0"/>
                                          </p:val>
                                        </p:tav>
                                        <p:tav fmla="" tm="100000">
                                          <p:val>
                                            <p:strVal val="#ppt_w"/>
                                          </p:val>
                                        </p:tav>
                                      </p:tavLst>
                                    </p:anim>
                                    <p:anim calcmode="lin" valueType="num">
                                      <p:cBhvr additive="base">
                                        <p:cTn dur="500"/>
                                        <p:tgtEl>
                                          <p:spTgt spid="97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600"/>
                                  </p:stCondLst>
                                  <p:childTnLst>
                                    <p:set>
                                      <p:cBhvr>
                                        <p:cTn dur="1" fill="hold">
                                          <p:stCondLst>
                                            <p:cond delay="0"/>
                                          </p:stCondLst>
                                        </p:cTn>
                                        <p:tgtEl>
                                          <p:spTgt spid="973"/>
                                        </p:tgtEl>
                                        <p:attrNameLst>
                                          <p:attrName>style.visibility</p:attrName>
                                        </p:attrNameLst>
                                      </p:cBhvr>
                                      <p:to>
                                        <p:strVal val="visible"/>
                                      </p:to>
                                    </p:set>
                                    <p:anim calcmode="lin" valueType="num">
                                      <p:cBhvr additive="base">
                                        <p:cTn dur="500"/>
                                        <p:tgtEl>
                                          <p:spTgt spid="973"/>
                                        </p:tgtEl>
                                        <p:attrNameLst>
                                          <p:attrName>ppt_w</p:attrName>
                                        </p:attrNameLst>
                                      </p:cBhvr>
                                      <p:tavLst>
                                        <p:tav fmla="" tm="0">
                                          <p:val>
                                            <p:strVal val="0"/>
                                          </p:val>
                                        </p:tav>
                                        <p:tav fmla="" tm="100000">
                                          <p:val>
                                            <p:strVal val="#ppt_w"/>
                                          </p:val>
                                        </p:tav>
                                      </p:tavLst>
                                    </p:anim>
                                    <p:anim calcmode="lin" valueType="num">
                                      <p:cBhvr additive="base">
                                        <p:cTn dur="500"/>
                                        <p:tgtEl>
                                          <p:spTgt spid="9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90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500"/>
                                        <p:tgtEl>
                                          <p:spTgt spid="975"/>
                                        </p:tgtEl>
                                        <p:attrNameLst>
                                          <p:attrName>ppt_w</p:attrName>
                                        </p:attrNameLst>
                                      </p:cBhvr>
                                      <p:tavLst>
                                        <p:tav fmla="" tm="0">
                                          <p:val>
                                            <p:strVal val="0"/>
                                          </p:val>
                                        </p:tav>
                                        <p:tav fmla="" tm="100000">
                                          <p:val>
                                            <p:strVal val="#ppt_w"/>
                                          </p:val>
                                        </p:tav>
                                      </p:tavLst>
                                    </p:anim>
                                    <p:anim calcmode="lin" valueType="num">
                                      <p:cBhvr additive="base">
                                        <p:cTn dur="500"/>
                                        <p:tgtEl>
                                          <p:spTgt spid="97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200"/>
                                  </p:stCondLst>
                                  <p:childTnLst>
                                    <p:set>
                                      <p:cBhvr>
                                        <p:cTn dur="1" fill="hold">
                                          <p:stCondLst>
                                            <p:cond delay="0"/>
                                          </p:stCondLst>
                                        </p:cTn>
                                        <p:tgtEl>
                                          <p:spTgt spid="976"/>
                                        </p:tgtEl>
                                        <p:attrNameLst>
                                          <p:attrName>style.visibility</p:attrName>
                                        </p:attrNameLst>
                                      </p:cBhvr>
                                      <p:to>
                                        <p:strVal val="visible"/>
                                      </p:to>
                                    </p:set>
                                    <p:animEffect filter="fade" transition="in">
                                      <p:cBhvr>
                                        <p:cTn dur="500"/>
                                        <p:tgtEl>
                                          <p:spTgt spid="9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gd5151df918_0_0"/>
          <p:cNvPicPr preferRelativeResize="0"/>
          <p:nvPr/>
        </p:nvPicPr>
        <p:blipFill>
          <a:blip r:embed="rId3">
            <a:alphaModFix/>
          </a:blip>
          <a:stretch>
            <a:fillRect/>
          </a:stretch>
        </p:blipFill>
        <p:spPr>
          <a:xfrm>
            <a:off x="489500" y="87150"/>
            <a:ext cx="3483317" cy="2484600"/>
          </a:xfrm>
          <a:prstGeom prst="rect">
            <a:avLst/>
          </a:prstGeom>
          <a:noFill/>
          <a:ln>
            <a:noFill/>
          </a:ln>
          <a:effectLst>
            <a:outerShdw blurRad="57150" rotWithShape="0" algn="bl" dir="5400000" dist="19050">
              <a:srgbClr val="000000">
                <a:alpha val="50000"/>
              </a:srgbClr>
            </a:outerShdw>
          </a:effectLst>
        </p:spPr>
      </p:pic>
      <p:pic>
        <p:nvPicPr>
          <p:cNvPr id="983" name="Google Shape;983;gd5151df918_0_0"/>
          <p:cNvPicPr preferRelativeResize="0"/>
          <p:nvPr/>
        </p:nvPicPr>
        <p:blipFill>
          <a:blip r:embed="rId4">
            <a:alphaModFix/>
          </a:blip>
          <a:stretch>
            <a:fillRect/>
          </a:stretch>
        </p:blipFill>
        <p:spPr>
          <a:xfrm>
            <a:off x="4797725" y="87150"/>
            <a:ext cx="3630916" cy="2484600"/>
          </a:xfrm>
          <a:prstGeom prst="rect">
            <a:avLst/>
          </a:prstGeom>
          <a:noFill/>
          <a:ln>
            <a:noFill/>
          </a:ln>
          <a:effectLst>
            <a:outerShdw blurRad="57150" rotWithShape="0" algn="bl" dir="5400000" dist="19050">
              <a:srgbClr val="000000">
                <a:alpha val="50000"/>
              </a:srgbClr>
            </a:outerShdw>
          </a:effectLst>
        </p:spPr>
      </p:pic>
      <p:pic>
        <p:nvPicPr>
          <p:cNvPr id="984" name="Google Shape;984;gd5151df918_0_0"/>
          <p:cNvPicPr preferRelativeResize="0"/>
          <p:nvPr/>
        </p:nvPicPr>
        <p:blipFill rotWithShape="1">
          <a:blip r:embed="rId5">
            <a:alphaModFix/>
          </a:blip>
          <a:srcRect b="0" l="0" r="50814" t="0"/>
          <a:stretch/>
        </p:blipFill>
        <p:spPr>
          <a:xfrm>
            <a:off x="239388" y="3197550"/>
            <a:ext cx="2923474" cy="1828800"/>
          </a:xfrm>
          <a:prstGeom prst="rect">
            <a:avLst/>
          </a:prstGeom>
          <a:noFill/>
          <a:ln>
            <a:noFill/>
          </a:ln>
          <a:effectLst>
            <a:outerShdw blurRad="57150" rotWithShape="0" algn="bl" dir="5400000" dist="19050">
              <a:srgbClr val="000000">
                <a:alpha val="50000"/>
              </a:srgbClr>
            </a:outerShdw>
          </a:effectLst>
        </p:spPr>
      </p:pic>
      <p:pic>
        <p:nvPicPr>
          <p:cNvPr id="985" name="Google Shape;985;gd5151df918_0_0"/>
          <p:cNvPicPr preferRelativeResize="0"/>
          <p:nvPr/>
        </p:nvPicPr>
        <p:blipFill rotWithShape="1">
          <a:blip r:embed="rId6">
            <a:alphaModFix/>
          </a:blip>
          <a:srcRect b="0" l="51876" r="0" t="49140"/>
          <a:stretch/>
        </p:blipFill>
        <p:spPr>
          <a:xfrm>
            <a:off x="3434751" y="3197550"/>
            <a:ext cx="2274499" cy="1828800"/>
          </a:xfrm>
          <a:prstGeom prst="rect">
            <a:avLst/>
          </a:prstGeom>
          <a:noFill/>
          <a:ln>
            <a:noFill/>
          </a:ln>
          <a:effectLst>
            <a:outerShdw blurRad="57150" rotWithShape="0" algn="bl" dir="5400000" dist="19050">
              <a:srgbClr val="000000">
                <a:alpha val="50000"/>
              </a:srgbClr>
            </a:outerShdw>
          </a:effectLst>
        </p:spPr>
      </p:pic>
      <p:sp>
        <p:nvSpPr>
          <p:cNvPr id="986" name="Google Shape;986;gd5151df918_0_0"/>
          <p:cNvSpPr txBox="1"/>
          <p:nvPr/>
        </p:nvSpPr>
        <p:spPr>
          <a:xfrm>
            <a:off x="1565875" y="2653800"/>
            <a:ext cx="637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800"/>
              <a:t>Key Charts from our City Council Analysis</a:t>
            </a:r>
            <a:endParaRPr b="1" sz="1800"/>
          </a:p>
        </p:txBody>
      </p:sp>
      <p:pic>
        <p:nvPicPr>
          <p:cNvPr id="987" name="Google Shape;987;gd5151df918_0_0"/>
          <p:cNvPicPr preferRelativeResize="0"/>
          <p:nvPr/>
        </p:nvPicPr>
        <p:blipFill>
          <a:blip r:embed="rId7">
            <a:alphaModFix/>
          </a:blip>
          <a:stretch>
            <a:fillRect/>
          </a:stretch>
        </p:blipFill>
        <p:spPr>
          <a:xfrm>
            <a:off x="5981150" y="3197550"/>
            <a:ext cx="2834407" cy="1821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grpSp>
        <p:nvGrpSpPr>
          <p:cNvPr id="992" name="Google Shape;992;p14"/>
          <p:cNvGrpSpPr/>
          <p:nvPr/>
        </p:nvGrpSpPr>
        <p:grpSpPr>
          <a:xfrm>
            <a:off x="1403648" y="380375"/>
            <a:ext cx="6192688" cy="654556"/>
            <a:chOff x="1492256" y="524391"/>
            <a:chExt cx="6192688" cy="654556"/>
          </a:xfrm>
        </p:grpSpPr>
        <p:sp>
          <p:nvSpPr>
            <p:cNvPr id="993" name="Google Shape;993;p14"/>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94" name="Google Shape;994;p14"/>
            <p:cNvSpPr txBox="1"/>
            <p:nvPr/>
          </p:nvSpPr>
          <p:spPr>
            <a:xfrm>
              <a:off x="1492296" y="524391"/>
              <a:ext cx="6192600" cy="400200"/>
            </a:xfrm>
            <a:prstGeom prst="rect">
              <a:avLst/>
            </a:prstGeom>
            <a:noFill/>
            <a:ln>
              <a:noFill/>
            </a:ln>
          </p:spPr>
          <p:txBody>
            <a:bodyPr anchorCtr="0" anchor="t" bIns="45700" lIns="91425" spcFirstLastPara="1" rIns="91425" wrap="square" tIns="45700">
              <a:spAutoFit/>
            </a:bodyPr>
            <a:lstStyle/>
            <a:p>
              <a:pPr indent="0" lvl="0" marL="0" rtl="0" algn="ctr">
                <a:lnSpc>
                  <a:spcPct val="100000"/>
                </a:lnSpc>
                <a:spcBef>
                  <a:spcPts val="0"/>
                </a:spcBef>
                <a:spcAft>
                  <a:spcPts val="0"/>
                </a:spcAft>
                <a:buNone/>
              </a:pPr>
              <a:r>
                <a:rPr lang="zh-CN" sz="2000">
                  <a:solidFill>
                    <a:schemeClr val="dk1"/>
                  </a:solidFill>
                </a:rPr>
                <a:t>What are changes in District 3 particularly?</a:t>
              </a:r>
              <a:endParaRPr sz="2200"/>
            </a:p>
          </p:txBody>
        </p:sp>
      </p:grpSp>
      <p:grpSp>
        <p:nvGrpSpPr>
          <p:cNvPr id="995" name="Google Shape;995;p14"/>
          <p:cNvGrpSpPr/>
          <p:nvPr/>
        </p:nvGrpSpPr>
        <p:grpSpPr>
          <a:xfrm>
            <a:off x="7826248" y="375074"/>
            <a:ext cx="650962" cy="665151"/>
            <a:chOff x="5268913" y="4124325"/>
            <a:chExt cx="652463" cy="666751"/>
          </a:xfrm>
        </p:grpSpPr>
        <p:sp>
          <p:nvSpPr>
            <p:cNvPr id="996" name="Google Shape;996;p14"/>
            <p:cNvSpPr/>
            <p:nvPr/>
          </p:nvSpPr>
          <p:spPr>
            <a:xfrm>
              <a:off x="5356226" y="4351338"/>
              <a:ext cx="9525" cy="57150"/>
            </a:xfrm>
            <a:custGeom>
              <a:rect b="b" l="l" r="r" t="t"/>
              <a:pathLst>
                <a:path extrusionOk="0" h="109" w="20">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97" name="Google Shape;997;p14"/>
            <p:cNvSpPr/>
            <p:nvPr/>
          </p:nvSpPr>
          <p:spPr>
            <a:xfrm>
              <a:off x="5392738" y="4365625"/>
              <a:ext cx="12700" cy="80963"/>
            </a:xfrm>
            <a:custGeom>
              <a:rect b="b" l="l" r="r" t="t"/>
              <a:pathLst>
                <a:path extrusionOk="0" h="151" w="25">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98" name="Google Shape;998;p14"/>
            <p:cNvSpPr/>
            <p:nvPr/>
          </p:nvSpPr>
          <p:spPr>
            <a:xfrm>
              <a:off x="5421313" y="4389438"/>
              <a:ext cx="19050" cy="84138"/>
            </a:xfrm>
            <a:custGeom>
              <a:rect b="b" l="l" r="r" t="t"/>
              <a:pathLst>
                <a:path extrusionOk="0" h="161" w="37">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99" name="Google Shape;999;p14"/>
            <p:cNvSpPr/>
            <p:nvPr/>
          </p:nvSpPr>
          <p:spPr>
            <a:xfrm>
              <a:off x="5461001" y="4381500"/>
              <a:ext cx="22225" cy="125413"/>
            </a:xfrm>
            <a:custGeom>
              <a:rect b="b" l="l" r="r" t="t"/>
              <a:pathLst>
                <a:path extrusionOk="0" h="238" w="42">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0" name="Google Shape;1000;p14"/>
            <p:cNvSpPr/>
            <p:nvPr/>
          </p:nvSpPr>
          <p:spPr>
            <a:xfrm>
              <a:off x="5483226" y="4329113"/>
              <a:ext cx="38100" cy="220663"/>
            </a:xfrm>
            <a:custGeom>
              <a:rect b="b" l="l" r="r" t="t"/>
              <a:pathLst>
                <a:path extrusionOk="0" h="417" w="73">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1" name="Google Shape;1001;p14"/>
            <p:cNvSpPr/>
            <p:nvPr/>
          </p:nvSpPr>
          <p:spPr>
            <a:xfrm>
              <a:off x="5516563" y="4291013"/>
              <a:ext cx="46038" cy="268288"/>
            </a:xfrm>
            <a:custGeom>
              <a:rect b="b" l="l" r="r" t="t"/>
              <a:pathLst>
                <a:path extrusionOk="0" h="507" w="85">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2" name="Google Shape;1002;p14"/>
            <p:cNvSpPr/>
            <p:nvPr/>
          </p:nvSpPr>
          <p:spPr>
            <a:xfrm>
              <a:off x="5546726" y="4252913"/>
              <a:ext cx="60325" cy="376239"/>
            </a:xfrm>
            <a:custGeom>
              <a:rect b="b" l="l" r="r" t="t"/>
              <a:pathLst>
                <a:path extrusionOk="0" h="712" w="113">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3" name="Google Shape;1003;p14"/>
            <p:cNvSpPr/>
            <p:nvPr/>
          </p:nvSpPr>
          <p:spPr>
            <a:xfrm>
              <a:off x="5576888" y="4230688"/>
              <a:ext cx="61913" cy="415926"/>
            </a:xfrm>
            <a:custGeom>
              <a:rect b="b" l="l" r="r" t="t"/>
              <a:pathLst>
                <a:path extrusionOk="0" h="787" w="119">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4" name="Google Shape;1004;p14"/>
            <p:cNvSpPr/>
            <p:nvPr/>
          </p:nvSpPr>
          <p:spPr>
            <a:xfrm>
              <a:off x="5589588" y="4140200"/>
              <a:ext cx="90488" cy="552450"/>
            </a:xfrm>
            <a:custGeom>
              <a:rect b="b" l="l" r="r" t="t"/>
              <a:pathLst>
                <a:path extrusionOk="0" h="1042" w="171">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5" name="Google Shape;1005;p14"/>
            <p:cNvSpPr/>
            <p:nvPr/>
          </p:nvSpPr>
          <p:spPr>
            <a:xfrm>
              <a:off x="5608638" y="4162425"/>
              <a:ext cx="123825" cy="544513"/>
            </a:xfrm>
            <a:custGeom>
              <a:rect b="b" l="l" r="r" t="t"/>
              <a:pathLst>
                <a:path extrusionOk="0" h="1029" w="232">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6" name="Google Shape;1006;p14"/>
            <p:cNvSpPr/>
            <p:nvPr/>
          </p:nvSpPr>
          <p:spPr>
            <a:xfrm>
              <a:off x="5638801" y="4605338"/>
              <a:ext cx="34925" cy="111125"/>
            </a:xfrm>
            <a:custGeom>
              <a:rect b="b" l="l" r="r" t="t"/>
              <a:pathLst>
                <a:path extrusionOk="0" h="212" w="66">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7" name="Google Shape;1007;p14"/>
            <p:cNvSpPr/>
            <p:nvPr/>
          </p:nvSpPr>
          <p:spPr>
            <a:xfrm>
              <a:off x="5664201" y="4646613"/>
              <a:ext cx="25400" cy="76200"/>
            </a:xfrm>
            <a:custGeom>
              <a:rect b="b" l="l" r="r" t="t"/>
              <a:pathLst>
                <a:path extrusionOk="0" h="142" w="47">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8" name="Google Shape;1008;p14"/>
            <p:cNvSpPr/>
            <p:nvPr/>
          </p:nvSpPr>
          <p:spPr>
            <a:xfrm>
              <a:off x="5680076" y="4684713"/>
              <a:ext cx="19050" cy="61913"/>
            </a:xfrm>
            <a:custGeom>
              <a:rect b="b" l="l" r="r" t="t"/>
              <a:pathLst>
                <a:path extrusionOk="0" h="119" w="38">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9" name="Google Shape;1009;p14"/>
            <p:cNvSpPr/>
            <p:nvPr/>
          </p:nvSpPr>
          <p:spPr>
            <a:xfrm>
              <a:off x="5694363" y="4205288"/>
              <a:ext cx="63500" cy="346076"/>
            </a:xfrm>
            <a:custGeom>
              <a:rect b="b" l="l" r="r" t="t"/>
              <a:pathLst>
                <a:path extrusionOk="0" h="654" w="120">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10" name="Google Shape;1010;p14"/>
            <p:cNvSpPr/>
            <p:nvPr/>
          </p:nvSpPr>
          <p:spPr>
            <a:xfrm>
              <a:off x="5746751" y="4235450"/>
              <a:ext cx="46038" cy="260350"/>
            </a:xfrm>
            <a:custGeom>
              <a:rect b="b" l="l" r="r" t="t"/>
              <a:pathLst>
                <a:path extrusionOk="0" h="492" w="85">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11" name="Google Shape;1011;p14"/>
            <p:cNvSpPr/>
            <p:nvPr/>
          </p:nvSpPr>
          <p:spPr>
            <a:xfrm>
              <a:off x="5780088" y="4264025"/>
              <a:ext cx="34925" cy="196850"/>
            </a:xfrm>
            <a:custGeom>
              <a:rect b="b" l="l" r="r" t="t"/>
              <a:pathLst>
                <a:path extrusionOk="0" h="374" w="66">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12" name="Google Shape;1012;p14"/>
            <p:cNvSpPr/>
            <p:nvPr/>
          </p:nvSpPr>
          <p:spPr>
            <a:xfrm>
              <a:off x="5805488" y="4286250"/>
              <a:ext cx="42863" cy="160338"/>
            </a:xfrm>
            <a:custGeom>
              <a:rect b="b" l="l" r="r" t="t"/>
              <a:pathLst>
                <a:path extrusionOk="0" h="304" w="81">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13" name="Google Shape;1013;p14"/>
            <p:cNvSpPr/>
            <p:nvPr/>
          </p:nvSpPr>
          <p:spPr>
            <a:xfrm>
              <a:off x="5845176" y="4311650"/>
              <a:ext cx="38100" cy="122238"/>
            </a:xfrm>
            <a:custGeom>
              <a:rect b="b" l="l" r="r" t="t"/>
              <a:pathLst>
                <a:path extrusionOk="0" h="232" w="71">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14" name="Google Shape;1014;p14"/>
            <p:cNvSpPr/>
            <p:nvPr/>
          </p:nvSpPr>
          <p:spPr>
            <a:xfrm>
              <a:off x="5284788" y="4124325"/>
              <a:ext cx="636588" cy="654051"/>
            </a:xfrm>
            <a:custGeom>
              <a:rect b="b" l="l" r="r" t="t"/>
              <a:pathLst>
                <a:path extrusionOk="0" h="1236" w="1204">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15" name="Google Shape;1015;p14"/>
            <p:cNvSpPr/>
            <p:nvPr/>
          </p:nvSpPr>
          <p:spPr>
            <a:xfrm>
              <a:off x="5268913" y="4529138"/>
              <a:ext cx="252413" cy="261938"/>
            </a:xfrm>
            <a:custGeom>
              <a:rect b="b" l="l" r="r" t="t"/>
              <a:pathLst>
                <a:path extrusionOk="0" h="493" w="479">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solidFill>
              <a:srgbClr val="E36C0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016" name="Google Shape;1016;p14"/>
          <p:cNvSpPr txBox="1"/>
          <p:nvPr/>
        </p:nvSpPr>
        <p:spPr>
          <a:xfrm>
            <a:off x="3072675" y="1364850"/>
            <a:ext cx="5453400" cy="2993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1"/>
              </a:buClr>
              <a:buSzPts val="1000"/>
              <a:buAutoNum type="arabicPeriod"/>
            </a:pPr>
            <a:r>
              <a:rPr lang="zh-CN" sz="1000">
                <a:solidFill>
                  <a:schemeClr val="dk1"/>
                </a:solidFill>
              </a:rPr>
              <a:t>Those precincts which experience the greatest volatility and change in share of voter turnout across City Council election year tend to be concentrated in the southern part of District 3. Additionally, these precincts tend to either be ethnically varied or have a very low POC population.</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zh-CN" sz="1000">
                <a:solidFill>
                  <a:schemeClr val="dk1"/>
                </a:solidFill>
              </a:rPr>
              <a:t>The trends in Michael F. Flaherty’s voter turnout for District 3 is the same as the general pattern. Precincts which have experienced the greatest change in share of Michael F. Flaherty’s voter turnout do not have a strong correlation with a single race population.</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zh-CN" sz="1000">
                <a:solidFill>
                  <a:schemeClr val="dk1"/>
                </a:solidFill>
              </a:rPr>
              <a:t>The trends in Michelle Wu’s voter turnout for District 3 follow the same general pattern as Boston overall.</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zh-CN" sz="1000">
                <a:solidFill>
                  <a:schemeClr val="dk1"/>
                </a:solidFill>
              </a:rPr>
              <a:t>Overall, the southern precincts in District 3 tend to have much higher turnouts than southern areas. And recently, precincts with high Black populations have seen higher turnout than earlier ones.</a:t>
            </a:r>
            <a:endParaRPr>
              <a:latin typeface="Calibri"/>
              <a:ea typeface="Calibri"/>
              <a:cs typeface="Calibri"/>
              <a:sym typeface="Calibri"/>
            </a:endParaRPr>
          </a:p>
        </p:txBody>
      </p:sp>
      <p:pic>
        <p:nvPicPr>
          <p:cNvPr id="1017" name="Google Shape;1017;p14"/>
          <p:cNvPicPr preferRelativeResize="0"/>
          <p:nvPr/>
        </p:nvPicPr>
        <p:blipFill>
          <a:blip r:embed="rId3">
            <a:alphaModFix/>
          </a:blip>
          <a:stretch>
            <a:fillRect/>
          </a:stretch>
        </p:blipFill>
        <p:spPr>
          <a:xfrm>
            <a:off x="531900" y="1224400"/>
            <a:ext cx="2540775" cy="3326700"/>
          </a:xfrm>
          <a:prstGeom prst="rect">
            <a:avLst/>
          </a:prstGeom>
          <a:noFill/>
          <a:ln>
            <a:noFill/>
          </a:ln>
        </p:spPr>
      </p:pic>
      <p:sp>
        <p:nvSpPr>
          <p:cNvPr id="1018" name="Google Shape;1018;p14"/>
          <p:cNvSpPr/>
          <p:nvPr/>
        </p:nvSpPr>
        <p:spPr>
          <a:xfrm>
            <a:off x="1969850" y="2510425"/>
            <a:ext cx="564300" cy="1050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500"/>
                                        <p:tgtEl>
                                          <p:spTgt spid="9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pic>
        <p:nvPicPr>
          <p:cNvPr id="1024" name="Google Shape;1024;gd51b5a14fe_0_6"/>
          <p:cNvPicPr preferRelativeResize="0"/>
          <p:nvPr/>
        </p:nvPicPr>
        <p:blipFill>
          <a:blip r:embed="rId3">
            <a:alphaModFix/>
          </a:blip>
          <a:stretch>
            <a:fillRect/>
          </a:stretch>
        </p:blipFill>
        <p:spPr>
          <a:xfrm>
            <a:off x="212025" y="159650"/>
            <a:ext cx="3980601" cy="2521825"/>
          </a:xfrm>
          <a:prstGeom prst="rect">
            <a:avLst/>
          </a:prstGeom>
          <a:noFill/>
          <a:ln>
            <a:noFill/>
          </a:ln>
          <a:effectLst>
            <a:outerShdw blurRad="57150" rotWithShape="0" algn="bl" dir="5400000" dist="19050">
              <a:srgbClr val="000000">
                <a:alpha val="50000"/>
              </a:srgbClr>
            </a:outerShdw>
          </a:effectLst>
        </p:spPr>
      </p:pic>
      <p:pic>
        <p:nvPicPr>
          <p:cNvPr id="1025" name="Google Shape;1025;gd51b5a14fe_0_6"/>
          <p:cNvPicPr preferRelativeResize="0"/>
          <p:nvPr/>
        </p:nvPicPr>
        <p:blipFill rotWithShape="1">
          <a:blip r:embed="rId4">
            <a:alphaModFix/>
          </a:blip>
          <a:srcRect b="0" l="0" r="0" t="0"/>
          <a:stretch/>
        </p:blipFill>
        <p:spPr>
          <a:xfrm>
            <a:off x="4937950" y="103900"/>
            <a:ext cx="3743700" cy="2633325"/>
          </a:xfrm>
          <a:prstGeom prst="rect">
            <a:avLst/>
          </a:prstGeom>
          <a:noFill/>
          <a:ln>
            <a:noFill/>
          </a:ln>
          <a:effectLst>
            <a:outerShdw blurRad="57150" rotWithShape="0" algn="bl" dir="5400000" dist="19050">
              <a:srgbClr val="000000">
                <a:alpha val="50000"/>
              </a:srgbClr>
            </a:outerShdw>
          </a:effectLst>
        </p:spPr>
      </p:pic>
      <p:pic>
        <p:nvPicPr>
          <p:cNvPr id="1026" name="Google Shape;1026;gd51b5a14fe_0_6"/>
          <p:cNvPicPr preferRelativeResize="0"/>
          <p:nvPr/>
        </p:nvPicPr>
        <p:blipFill>
          <a:blip r:embed="rId5">
            <a:alphaModFix/>
          </a:blip>
          <a:stretch>
            <a:fillRect/>
          </a:stretch>
        </p:blipFill>
        <p:spPr>
          <a:xfrm>
            <a:off x="5542225" y="2909575"/>
            <a:ext cx="3139420" cy="2016425"/>
          </a:xfrm>
          <a:prstGeom prst="rect">
            <a:avLst/>
          </a:prstGeom>
          <a:noFill/>
          <a:ln>
            <a:noFill/>
          </a:ln>
          <a:effectLst>
            <a:outerShdw blurRad="57150" rotWithShape="0" algn="bl" dir="5400000" dist="19050">
              <a:srgbClr val="000000">
                <a:alpha val="50000"/>
              </a:srgbClr>
            </a:outerShdw>
          </a:effectLst>
        </p:spPr>
      </p:pic>
      <p:pic>
        <p:nvPicPr>
          <p:cNvPr id="1027" name="Google Shape;1027;gd51b5a14fe_0_6"/>
          <p:cNvPicPr preferRelativeResize="0"/>
          <p:nvPr/>
        </p:nvPicPr>
        <p:blipFill>
          <a:blip r:embed="rId6">
            <a:alphaModFix/>
          </a:blip>
          <a:stretch>
            <a:fillRect/>
          </a:stretch>
        </p:blipFill>
        <p:spPr>
          <a:xfrm>
            <a:off x="338100" y="2909575"/>
            <a:ext cx="4683050" cy="829900"/>
          </a:xfrm>
          <a:prstGeom prst="rect">
            <a:avLst/>
          </a:prstGeom>
          <a:noFill/>
          <a:ln>
            <a:noFill/>
          </a:ln>
          <a:effectLst>
            <a:outerShdw blurRad="57150" rotWithShape="0" algn="bl" dir="5400000" dist="19050">
              <a:srgbClr val="000000">
                <a:alpha val="50000"/>
              </a:srgbClr>
            </a:outerShdw>
          </a:effectLst>
        </p:spPr>
      </p:pic>
      <p:pic>
        <p:nvPicPr>
          <p:cNvPr id="1028" name="Google Shape;1028;gd51b5a14fe_0_6"/>
          <p:cNvPicPr preferRelativeResize="0"/>
          <p:nvPr/>
        </p:nvPicPr>
        <p:blipFill>
          <a:blip r:embed="rId7">
            <a:alphaModFix/>
          </a:blip>
          <a:stretch>
            <a:fillRect/>
          </a:stretch>
        </p:blipFill>
        <p:spPr>
          <a:xfrm>
            <a:off x="338100" y="3934850"/>
            <a:ext cx="4683049" cy="80798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grpSp>
        <p:nvGrpSpPr>
          <p:cNvPr id="1033" name="Google Shape;1033;p8"/>
          <p:cNvGrpSpPr/>
          <p:nvPr/>
        </p:nvGrpSpPr>
        <p:grpSpPr>
          <a:xfrm>
            <a:off x="1403648" y="96075"/>
            <a:ext cx="6192688" cy="938856"/>
            <a:chOff x="1492256" y="240091"/>
            <a:chExt cx="6192688" cy="938856"/>
          </a:xfrm>
        </p:grpSpPr>
        <p:sp>
          <p:nvSpPr>
            <p:cNvPr id="1034" name="Google Shape;1034;p8"/>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5" name="Google Shape;1035;p8"/>
            <p:cNvSpPr txBox="1"/>
            <p:nvPr/>
          </p:nvSpPr>
          <p:spPr>
            <a:xfrm>
              <a:off x="1492284" y="240091"/>
              <a:ext cx="6192600" cy="7542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None/>
              </a:pPr>
              <a:r>
                <a:rPr lang="zh-CN" sz="2000">
                  <a:solidFill>
                    <a:schemeClr val="dk1"/>
                  </a:solidFill>
                </a:rPr>
                <a:t>How have the demographic changes in Boston affected local elections over the past decade?</a:t>
              </a:r>
              <a:endParaRPr sz="2000"/>
            </a:p>
          </p:txBody>
        </p:sp>
      </p:grpSp>
      <p:sp>
        <p:nvSpPr>
          <p:cNvPr id="1036" name="Google Shape;1036;p8"/>
          <p:cNvSpPr/>
          <p:nvPr/>
        </p:nvSpPr>
        <p:spPr>
          <a:xfrm>
            <a:off x="2139375" y="3367800"/>
            <a:ext cx="3937800" cy="1403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Over the City Council years, we were unable to find any significant correlation between precincts with high Black, Hispanic, and White populations and high voter turnouts. However, we did find that for CC years 2011-2017, there was a negative correlation between precincts with high Asian populations and voter turnout, but this changed in CC election year 2019. This coincides with the growing Asian population in Boston, however, causation cannot be determined.</a:t>
            </a:r>
            <a:endParaRPr sz="900">
              <a:solidFill>
                <a:schemeClr val="dk1"/>
              </a:solidFill>
              <a:latin typeface="Calibri"/>
              <a:ea typeface="Calibri"/>
              <a:cs typeface="Calibri"/>
              <a:sym typeface="Calibri"/>
            </a:endParaRPr>
          </a:p>
        </p:txBody>
      </p:sp>
      <p:sp>
        <p:nvSpPr>
          <p:cNvPr id="1037" name="Google Shape;1037;p8"/>
          <p:cNvSpPr/>
          <p:nvPr/>
        </p:nvSpPr>
        <p:spPr>
          <a:xfrm>
            <a:off x="150725" y="2571750"/>
            <a:ext cx="2448900" cy="651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Over the past decade, we found that Black, White, and Asian populations in Boston have steadily grown in numbers.</a:t>
            </a:r>
            <a:endParaRPr sz="900">
              <a:solidFill>
                <a:schemeClr val="dk1"/>
              </a:solidFill>
              <a:latin typeface="Calibri"/>
              <a:ea typeface="Calibri"/>
              <a:cs typeface="Calibri"/>
              <a:sym typeface="Calibri"/>
            </a:endParaRPr>
          </a:p>
        </p:txBody>
      </p:sp>
      <p:sp>
        <p:nvSpPr>
          <p:cNvPr id="1038" name="Google Shape;1038;p8"/>
          <p:cNvSpPr txBox="1"/>
          <p:nvPr/>
        </p:nvSpPr>
        <p:spPr>
          <a:xfrm>
            <a:off x="5974225" y="2619450"/>
            <a:ext cx="30141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1000">
                <a:solidFill>
                  <a:schemeClr val="dk1"/>
                </a:solidFill>
              </a:rPr>
              <a:t>In examining the performance of Black candidates in key Boston elections, we found that, over the past decade, there has been a slight upward trend in their performance. This coincides with the growing Black population, however, causation cannot be determined.</a:t>
            </a:r>
            <a:endParaRPr>
              <a:latin typeface="Calibri"/>
              <a:ea typeface="Calibri"/>
              <a:cs typeface="Calibri"/>
              <a:sym typeface="Calibri"/>
            </a:endParaRPr>
          </a:p>
        </p:txBody>
      </p:sp>
      <p:pic>
        <p:nvPicPr>
          <p:cNvPr id="1039" name="Google Shape;1039;p8"/>
          <p:cNvPicPr preferRelativeResize="0"/>
          <p:nvPr/>
        </p:nvPicPr>
        <p:blipFill rotWithShape="1">
          <a:blip r:embed="rId3">
            <a:alphaModFix/>
          </a:blip>
          <a:srcRect b="0" l="2439" r="0" t="0"/>
          <a:stretch/>
        </p:blipFill>
        <p:spPr>
          <a:xfrm>
            <a:off x="150725" y="1101488"/>
            <a:ext cx="2664801" cy="1403700"/>
          </a:xfrm>
          <a:prstGeom prst="rect">
            <a:avLst/>
          </a:prstGeom>
          <a:noFill/>
          <a:ln>
            <a:noFill/>
          </a:ln>
          <a:effectLst>
            <a:outerShdw blurRad="57150" rotWithShape="0" algn="bl" dir="5400000" dist="19050">
              <a:srgbClr val="000000">
                <a:alpha val="50000"/>
              </a:srgbClr>
            </a:outerShdw>
          </a:effectLst>
        </p:spPr>
      </p:pic>
      <p:pic>
        <p:nvPicPr>
          <p:cNvPr id="1040" name="Google Shape;1040;p8"/>
          <p:cNvPicPr preferRelativeResize="0"/>
          <p:nvPr/>
        </p:nvPicPr>
        <p:blipFill>
          <a:blip r:embed="rId4">
            <a:alphaModFix/>
          </a:blip>
          <a:stretch>
            <a:fillRect/>
          </a:stretch>
        </p:blipFill>
        <p:spPr>
          <a:xfrm>
            <a:off x="3389150" y="1783375"/>
            <a:ext cx="1507525" cy="1507525"/>
          </a:xfrm>
          <a:prstGeom prst="rect">
            <a:avLst/>
          </a:prstGeom>
          <a:noFill/>
          <a:ln>
            <a:noFill/>
          </a:ln>
          <a:effectLst>
            <a:outerShdw blurRad="57150" rotWithShape="0" algn="bl" dir="5400000" dist="19050">
              <a:srgbClr val="000000">
                <a:alpha val="50000"/>
              </a:srgbClr>
            </a:outerShdw>
          </a:effectLst>
        </p:spPr>
      </p:pic>
      <p:pic>
        <p:nvPicPr>
          <p:cNvPr id="1041" name="Google Shape;1041;p8"/>
          <p:cNvPicPr preferRelativeResize="0"/>
          <p:nvPr/>
        </p:nvPicPr>
        <p:blipFill>
          <a:blip r:embed="rId5">
            <a:alphaModFix/>
          </a:blip>
          <a:stretch>
            <a:fillRect/>
          </a:stretch>
        </p:blipFill>
        <p:spPr>
          <a:xfrm>
            <a:off x="6055813" y="1101500"/>
            <a:ext cx="2850916" cy="150752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500"/>
                                        <p:tgtEl>
                                          <p:spTgt spid="1033"/>
                                        </p:tgtEl>
                                      </p:cBhvr>
                                    </p:animEffect>
                                  </p:childTnLst>
                                </p:cTn>
                              </p:par>
                              <p:par>
                                <p:cTn fill="hold" nodeType="withEffect" presetClass="entr" presetID="10" presetSubtype="0">
                                  <p:stCondLst>
                                    <p:cond delay="150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par>
                                <p:cTn fill="hold" nodeType="withEffect" presetClass="entr" presetID="10" presetSubtype="0">
                                  <p:stCondLst>
                                    <p:cond delay="210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21"/>
          <p:cNvSpPr/>
          <p:nvPr/>
        </p:nvSpPr>
        <p:spPr>
          <a:xfrm>
            <a:off x="1331640" y="1088489"/>
            <a:ext cx="6416058" cy="3110538"/>
          </a:xfrm>
          <a:custGeom>
            <a:rect b="b" l="l" r="r" t="t"/>
            <a:pathLst>
              <a:path extrusionOk="0" h="1349" w="2787">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rgbClr val="FBD4B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p21"/>
          <p:cNvSpPr txBox="1"/>
          <p:nvPr/>
        </p:nvSpPr>
        <p:spPr>
          <a:xfrm>
            <a:off x="2551650" y="2480925"/>
            <a:ext cx="4098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048" name="Google Shape;1048;p21"/>
          <p:cNvSpPr txBox="1"/>
          <p:nvPr/>
        </p:nvSpPr>
        <p:spPr>
          <a:xfrm>
            <a:off x="1814550" y="626800"/>
            <a:ext cx="2078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chemeClr val="dk1"/>
                </a:solidFill>
              </a:rPr>
              <a:t>Part THREE</a:t>
            </a:r>
            <a:endParaRPr b="1" sz="2400">
              <a:solidFill>
                <a:schemeClr val="dk1"/>
              </a:solidFill>
            </a:endParaRPr>
          </a:p>
        </p:txBody>
      </p:sp>
      <p:sp>
        <p:nvSpPr>
          <p:cNvPr id="1049" name="Google Shape;1049;p21"/>
          <p:cNvSpPr txBox="1"/>
          <p:nvPr/>
        </p:nvSpPr>
        <p:spPr>
          <a:xfrm>
            <a:off x="3126849" y="3000937"/>
            <a:ext cx="2957861"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800">
                <a:solidFill>
                  <a:schemeClr val="dk1"/>
                </a:solidFill>
              </a:rPr>
              <a:t>What could we do better? Future work?</a:t>
            </a:r>
            <a:endParaRPr sz="800">
              <a:solidFill>
                <a:schemeClr val="dk1"/>
              </a:solidFill>
              <a:latin typeface="Arial"/>
              <a:ea typeface="Arial"/>
              <a:cs typeface="Arial"/>
              <a:sym typeface="Arial"/>
            </a:endParaRPr>
          </a:p>
        </p:txBody>
      </p:sp>
      <p:sp>
        <p:nvSpPr>
          <p:cNvPr id="1050" name="Google Shape;1050;p21"/>
          <p:cNvSpPr txBox="1"/>
          <p:nvPr/>
        </p:nvSpPr>
        <p:spPr>
          <a:xfrm>
            <a:off x="2551650" y="1924725"/>
            <a:ext cx="40272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Font typeface="Arial"/>
              <a:buNone/>
            </a:pPr>
            <a:r>
              <a:rPr b="1" lang="zh-CN" sz="3200">
                <a:solidFill>
                  <a:schemeClr val="dk1"/>
                </a:solidFill>
                <a:latin typeface="Microsoft Yahei"/>
                <a:ea typeface="Microsoft Yahei"/>
                <a:cs typeface="Microsoft Yahei"/>
                <a:sym typeface="Microsoft Yahei"/>
              </a:rPr>
              <a:t>Challenges &amp; </a:t>
            </a:r>
            <a:r>
              <a:rPr b="1" lang="zh-CN" sz="3200">
                <a:solidFill>
                  <a:schemeClr val="dk1"/>
                </a:solidFill>
                <a:latin typeface="Microsoft Yahei"/>
                <a:ea typeface="Microsoft Yahei"/>
                <a:cs typeface="Microsoft Yahei"/>
                <a:sym typeface="Microsoft Yahei"/>
              </a:rPr>
              <a:t>Limitations</a:t>
            </a:r>
            <a:endParaRPr b="1" sz="1800">
              <a:solidFill>
                <a:schemeClr val="dk1"/>
              </a:solidFill>
            </a:endParaRPr>
          </a:p>
          <a:p>
            <a:pPr indent="0" lvl="0" marL="0" rtl="0" algn="l">
              <a:spcBef>
                <a:spcPts val="0"/>
              </a:spcBef>
              <a:spcAft>
                <a:spcPts val="0"/>
              </a:spcAft>
              <a:buNone/>
            </a:pPr>
            <a:r>
              <a:t/>
            </a:r>
            <a:endParaRPr b="1"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300"/>
                                  </p:stCondLst>
                                  <p:childTnLst>
                                    <p:set>
                                      <p:cBhvr>
                                        <p:cTn dur="1" fill="hold">
                                          <p:stCondLst>
                                            <p:cond delay="0"/>
                                          </p:stCondLst>
                                        </p:cTn>
                                        <p:tgtEl>
                                          <p:spTgt spid="1047"/>
                                        </p:tgtEl>
                                        <p:attrNameLst>
                                          <p:attrName>style.visibility</p:attrName>
                                        </p:attrNameLst>
                                      </p:cBhvr>
                                      <p:to>
                                        <p:strVal val="visible"/>
                                      </p:to>
                                    </p:set>
                                    <p:anim calcmode="lin" valueType="num">
                                      <p:cBhvr additive="base">
                                        <p:cTn dur="500"/>
                                        <p:tgtEl>
                                          <p:spTgt spid="1047"/>
                                        </p:tgtEl>
                                        <p:attrNameLst>
                                          <p:attrName>ppt_w</p:attrName>
                                        </p:attrNameLst>
                                      </p:cBhvr>
                                      <p:tavLst>
                                        <p:tav fmla="" tm="0">
                                          <p:val>
                                            <p:strVal val="0"/>
                                          </p:val>
                                        </p:tav>
                                        <p:tav fmla="" tm="100000">
                                          <p:val>
                                            <p:strVal val="#ppt_w"/>
                                          </p:val>
                                        </p:tav>
                                      </p:tavLst>
                                    </p:anim>
                                    <p:anim calcmode="lin" valueType="num">
                                      <p:cBhvr additive="base">
                                        <p:cTn dur="500"/>
                                        <p:tgtEl>
                                          <p:spTgt spid="10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600"/>
                                  </p:stCondLst>
                                  <p:childTnLst>
                                    <p:set>
                                      <p:cBhvr>
                                        <p:cTn dur="1" fill="hold">
                                          <p:stCondLst>
                                            <p:cond delay="0"/>
                                          </p:stCondLst>
                                        </p:cTn>
                                        <p:tgtEl>
                                          <p:spTgt spid="1046"/>
                                        </p:tgtEl>
                                        <p:attrNameLst>
                                          <p:attrName>style.visibility</p:attrName>
                                        </p:attrNameLst>
                                      </p:cBhvr>
                                      <p:to>
                                        <p:strVal val="visible"/>
                                      </p:to>
                                    </p:set>
                                    <p:anim calcmode="lin" valueType="num">
                                      <p:cBhvr additive="base">
                                        <p:cTn dur="500"/>
                                        <p:tgtEl>
                                          <p:spTgt spid="1046"/>
                                        </p:tgtEl>
                                        <p:attrNameLst>
                                          <p:attrName>ppt_w</p:attrName>
                                        </p:attrNameLst>
                                      </p:cBhvr>
                                      <p:tavLst>
                                        <p:tav fmla="" tm="0">
                                          <p:val>
                                            <p:strVal val="0"/>
                                          </p:val>
                                        </p:tav>
                                        <p:tav fmla="" tm="100000">
                                          <p:val>
                                            <p:strVal val="#ppt_w"/>
                                          </p:val>
                                        </p:tav>
                                      </p:tavLst>
                                    </p:anim>
                                    <p:anim calcmode="lin" valueType="num">
                                      <p:cBhvr additive="base">
                                        <p:cTn dur="500"/>
                                        <p:tgtEl>
                                          <p:spTgt spid="104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900"/>
                                  </p:stCondLst>
                                  <p:childTnLst>
                                    <p:set>
                                      <p:cBhvr>
                                        <p:cTn dur="1" fill="hold">
                                          <p:stCondLst>
                                            <p:cond delay="0"/>
                                          </p:stCondLst>
                                        </p:cTn>
                                        <p:tgtEl>
                                          <p:spTgt spid="1048"/>
                                        </p:tgtEl>
                                        <p:attrNameLst>
                                          <p:attrName>style.visibility</p:attrName>
                                        </p:attrNameLst>
                                      </p:cBhvr>
                                      <p:to>
                                        <p:strVal val="visible"/>
                                      </p:to>
                                    </p:set>
                                    <p:anim calcmode="lin" valueType="num">
                                      <p:cBhvr additive="base">
                                        <p:cTn dur="500"/>
                                        <p:tgtEl>
                                          <p:spTgt spid="1048"/>
                                        </p:tgtEl>
                                        <p:attrNameLst>
                                          <p:attrName>ppt_w</p:attrName>
                                        </p:attrNameLst>
                                      </p:cBhvr>
                                      <p:tavLst>
                                        <p:tav fmla="" tm="0">
                                          <p:val>
                                            <p:strVal val="0"/>
                                          </p:val>
                                        </p:tav>
                                        <p:tav fmla="" tm="100000">
                                          <p:val>
                                            <p:strVal val="#ppt_w"/>
                                          </p:val>
                                        </p:tav>
                                      </p:tavLst>
                                    </p:anim>
                                    <p:anim calcmode="lin" valueType="num">
                                      <p:cBhvr additive="base">
                                        <p:cTn dur="500"/>
                                        <p:tgtEl>
                                          <p:spTgt spid="104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200"/>
                                  </p:stCondLst>
                                  <p:childTnLst>
                                    <p:set>
                                      <p:cBhvr>
                                        <p:cTn dur="1" fill="hold">
                                          <p:stCondLst>
                                            <p:cond delay="0"/>
                                          </p:stCondLst>
                                        </p:cTn>
                                        <p:tgtEl>
                                          <p:spTgt spid="1049"/>
                                        </p:tgtEl>
                                        <p:attrNameLst>
                                          <p:attrName>style.visibility</p:attrName>
                                        </p:attrNameLst>
                                      </p:cBhvr>
                                      <p:to>
                                        <p:strVal val="visible"/>
                                      </p:to>
                                    </p:set>
                                    <p:animEffect filter="fade" transition="in">
                                      <p:cBhvr>
                                        <p:cTn dur="500"/>
                                        <p:tgtEl>
                                          <p:spTgt spid="10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nvSpPr>
        <p:spPr>
          <a:xfrm>
            <a:off x="3944503" y="1764545"/>
            <a:ext cx="3461100" cy="28938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300000"/>
              </a:lnSpc>
              <a:spcBef>
                <a:spcPts val="0"/>
              </a:spcBef>
              <a:spcAft>
                <a:spcPts val="0"/>
              </a:spcAft>
              <a:buClr>
                <a:srgbClr val="3F3F3F"/>
              </a:buClr>
              <a:buSzPts val="1400"/>
              <a:buFont typeface="Microsoft Yahei"/>
              <a:buAutoNum type="arabicPeriod"/>
            </a:pPr>
            <a:r>
              <a:rPr lang="zh-CN">
                <a:solidFill>
                  <a:srgbClr val="3F3F3F"/>
                </a:solidFill>
                <a:latin typeface="Microsoft Yahei"/>
                <a:ea typeface="Microsoft Yahei"/>
                <a:cs typeface="Microsoft Yahei"/>
                <a:sym typeface="Microsoft Yahei"/>
              </a:rPr>
              <a:t>Background</a:t>
            </a:r>
            <a:endParaRPr sz="1400">
              <a:solidFill>
                <a:srgbClr val="3F3F3F"/>
              </a:solidFill>
              <a:latin typeface="Microsoft Yahei"/>
              <a:ea typeface="Microsoft Yahei"/>
              <a:cs typeface="Microsoft Yahei"/>
              <a:sym typeface="Microsoft Yahei"/>
            </a:endParaRPr>
          </a:p>
          <a:p>
            <a:pPr indent="-317500" lvl="0" marL="457200" marR="0" rtl="0" algn="l">
              <a:lnSpc>
                <a:spcPct val="300000"/>
              </a:lnSpc>
              <a:spcBef>
                <a:spcPts val="0"/>
              </a:spcBef>
              <a:spcAft>
                <a:spcPts val="0"/>
              </a:spcAft>
              <a:buClr>
                <a:srgbClr val="3F3F3F"/>
              </a:buClr>
              <a:buSzPts val="1400"/>
              <a:buFont typeface="Microsoft Yahei"/>
              <a:buAutoNum type="arabicPeriod"/>
            </a:pPr>
            <a:r>
              <a:rPr lang="zh-CN">
                <a:solidFill>
                  <a:srgbClr val="3F3F3F"/>
                </a:solidFill>
                <a:latin typeface="Microsoft Yahei"/>
                <a:ea typeface="Microsoft Yahei"/>
                <a:cs typeface="Microsoft Yahei"/>
                <a:sym typeface="Microsoft Yahei"/>
              </a:rPr>
              <a:t>Results</a:t>
            </a:r>
            <a:endParaRPr/>
          </a:p>
          <a:p>
            <a:pPr indent="-317500" lvl="0" marL="457200" marR="0" rtl="0" algn="l">
              <a:lnSpc>
                <a:spcPct val="300000"/>
              </a:lnSpc>
              <a:spcBef>
                <a:spcPts val="0"/>
              </a:spcBef>
              <a:spcAft>
                <a:spcPts val="0"/>
              </a:spcAft>
              <a:buClr>
                <a:srgbClr val="3F3F3F"/>
              </a:buClr>
              <a:buSzPts val="1400"/>
              <a:buFont typeface="Microsoft Yahei"/>
              <a:buAutoNum type="arabicPeriod"/>
            </a:pPr>
            <a:r>
              <a:rPr lang="zh-CN">
                <a:solidFill>
                  <a:srgbClr val="3F3F3F"/>
                </a:solidFill>
                <a:latin typeface="Microsoft Yahei"/>
                <a:ea typeface="Microsoft Yahei"/>
                <a:cs typeface="Microsoft Yahei"/>
                <a:sym typeface="Microsoft Yahei"/>
              </a:rPr>
              <a:t>Challenges &amp; Limitations</a:t>
            </a:r>
            <a:endParaRPr sz="1400">
              <a:solidFill>
                <a:srgbClr val="3F3F3F"/>
              </a:solidFill>
              <a:latin typeface="Microsoft Yahei"/>
              <a:ea typeface="Microsoft Yahei"/>
              <a:cs typeface="Microsoft Yahei"/>
              <a:sym typeface="Microsoft Yahei"/>
            </a:endParaRPr>
          </a:p>
          <a:p>
            <a:pPr indent="0" lvl="0" marL="0" marR="0" rtl="0" algn="l">
              <a:lnSpc>
                <a:spcPct val="300000"/>
              </a:lnSpc>
              <a:spcBef>
                <a:spcPts val="0"/>
              </a:spcBef>
              <a:spcAft>
                <a:spcPts val="0"/>
              </a:spcAft>
              <a:buNone/>
            </a:pPr>
            <a:r>
              <a:t/>
            </a:r>
            <a:endParaRPr/>
          </a:p>
          <a:p>
            <a:pPr indent="0" lvl="0" marL="0" marR="0" rtl="0" algn="l">
              <a:lnSpc>
                <a:spcPct val="300000"/>
              </a:lnSpc>
              <a:spcBef>
                <a:spcPts val="0"/>
              </a:spcBef>
              <a:spcAft>
                <a:spcPts val="0"/>
              </a:spcAft>
              <a:buNone/>
            </a:pPr>
            <a:r>
              <a:t/>
            </a:r>
            <a:endParaRPr sz="1400">
              <a:solidFill>
                <a:srgbClr val="3F3F3F"/>
              </a:solidFill>
              <a:latin typeface="Microsoft Yahei"/>
              <a:ea typeface="Microsoft Yahei"/>
              <a:cs typeface="Microsoft Yahei"/>
              <a:sym typeface="Microsoft Yahei"/>
            </a:endParaRPr>
          </a:p>
        </p:txBody>
      </p:sp>
      <p:sp>
        <p:nvSpPr>
          <p:cNvPr id="98" name="Google Shape;98;p2"/>
          <p:cNvSpPr txBox="1"/>
          <p:nvPr/>
        </p:nvSpPr>
        <p:spPr>
          <a:xfrm>
            <a:off x="4793300" y="449050"/>
            <a:ext cx="26124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4400">
                <a:solidFill>
                  <a:schemeClr val="dk1"/>
                </a:solidFill>
                <a:latin typeface="Microsoft Yahei"/>
                <a:ea typeface="Microsoft Yahei"/>
                <a:cs typeface="Microsoft Yahei"/>
                <a:sym typeface="Microsoft Yahei"/>
              </a:rPr>
              <a:t>Content</a:t>
            </a:r>
            <a:endParaRPr/>
          </a:p>
        </p:txBody>
      </p:sp>
      <p:sp>
        <p:nvSpPr>
          <p:cNvPr id="99" name="Google Shape;99;p2"/>
          <p:cNvSpPr/>
          <p:nvPr/>
        </p:nvSpPr>
        <p:spPr>
          <a:xfrm>
            <a:off x="3779912" y="1561287"/>
            <a:ext cx="3528393" cy="90852"/>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2"/>
          <p:cNvSpPr/>
          <p:nvPr/>
        </p:nvSpPr>
        <p:spPr>
          <a:xfrm>
            <a:off x="3811329" y="2214049"/>
            <a:ext cx="3528393" cy="90852"/>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2"/>
          <p:cNvSpPr/>
          <p:nvPr/>
        </p:nvSpPr>
        <p:spPr>
          <a:xfrm>
            <a:off x="3752145" y="2866811"/>
            <a:ext cx="3528393" cy="90852"/>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2"/>
          <p:cNvSpPr/>
          <p:nvPr/>
        </p:nvSpPr>
        <p:spPr>
          <a:xfrm>
            <a:off x="3752145" y="3519573"/>
            <a:ext cx="3528393" cy="90852"/>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03" name="Google Shape;103;p2"/>
          <p:cNvPicPr preferRelativeResize="0"/>
          <p:nvPr/>
        </p:nvPicPr>
        <p:blipFill rotWithShape="1">
          <a:blip r:embed="rId3">
            <a:alphaModFix/>
          </a:blip>
          <a:srcRect b="0" l="0" r="0" t="0"/>
          <a:stretch/>
        </p:blipFill>
        <p:spPr>
          <a:xfrm>
            <a:off x="1280877" y="-14610"/>
            <a:ext cx="2416027" cy="43481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
          <p:cNvSpPr/>
          <p:nvPr/>
        </p:nvSpPr>
        <p:spPr>
          <a:xfrm>
            <a:off x="1202957" y="2587828"/>
            <a:ext cx="2282929" cy="1295661"/>
          </a:xfrm>
          <a:custGeom>
            <a:rect b="b" l="l" r="r" t="t"/>
            <a:pathLst>
              <a:path extrusionOk="0" h="565791" w="648099">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cap="rnd" cmpd="sng" w="25400">
            <a:solidFill>
              <a:srgbClr val="FABF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56" name="Google Shape;1056;p17"/>
          <p:cNvSpPr/>
          <p:nvPr/>
        </p:nvSpPr>
        <p:spPr>
          <a:xfrm>
            <a:off x="1102625" y="1220675"/>
            <a:ext cx="2193815" cy="1295661"/>
          </a:xfrm>
          <a:custGeom>
            <a:rect b="b" l="l" r="r" t="t"/>
            <a:pathLst>
              <a:path extrusionOk="0" h="565791" w="648099">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cap="rnd" cmpd="sng" w="25400">
            <a:solidFill>
              <a:srgbClr val="FABF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1057" name="Google Shape;1057;p17"/>
          <p:cNvGrpSpPr/>
          <p:nvPr/>
        </p:nvGrpSpPr>
        <p:grpSpPr>
          <a:xfrm>
            <a:off x="1403648" y="267494"/>
            <a:ext cx="6192688" cy="767437"/>
            <a:chOff x="1492256" y="411510"/>
            <a:chExt cx="6192688" cy="767437"/>
          </a:xfrm>
        </p:grpSpPr>
        <p:sp>
          <p:nvSpPr>
            <p:cNvPr id="1058" name="Google Shape;1058;p17"/>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59" name="Google Shape;1059;p17"/>
            <p:cNvSpPr txBox="1"/>
            <p:nvPr/>
          </p:nvSpPr>
          <p:spPr>
            <a:xfrm>
              <a:off x="3246786" y="411510"/>
              <a:ext cx="2549400" cy="44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2300">
                  <a:solidFill>
                    <a:schemeClr val="dk1"/>
                  </a:solidFill>
                  <a:latin typeface="Microsoft Yahei"/>
                  <a:ea typeface="Microsoft Yahei"/>
                  <a:cs typeface="Microsoft Yahei"/>
                  <a:sym typeface="Microsoft Yahei"/>
                </a:rPr>
                <a:t>Challenges</a:t>
              </a:r>
              <a:endParaRPr b="1" sz="1700"/>
            </a:p>
          </p:txBody>
        </p:sp>
        <p:sp>
          <p:nvSpPr>
            <p:cNvPr id="1060" name="Google Shape;1060;p17"/>
            <p:cNvSpPr txBox="1"/>
            <p:nvPr/>
          </p:nvSpPr>
          <p:spPr>
            <a:xfrm>
              <a:off x="3413108" y="778841"/>
              <a:ext cx="2283000" cy="21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800">
                  <a:solidFill>
                    <a:schemeClr val="dk1"/>
                  </a:solidFill>
                </a:rPr>
                <a:t>What challenges we have? Are they solved?</a:t>
              </a:r>
              <a:endParaRPr sz="800">
                <a:solidFill>
                  <a:schemeClr val="dk1"/>
                </a:solidFill>
                <a:latin typeface="Arial"/>
                <a:ea typeface="Arial"/>
                <a:cs typeface="Arial"/>
                <a:sym typeface="Arial"/>
              </a:endParaRPr>
            </a:p>
          </p:txBody>
        </p:sp>
      </p:grpSp>
      <p:sp>
        <p:nvSpPr>
          <p:cNvPr id="1061" name="Google Shape;1061;p17"/>
          <p:cNvSpPr/>
          <p:nvPr/>
        </p:nvSpPr>
        <p:spPr>
          <a:xfrm>
            <a:off x="659094" y="2220550"/>
            <a:ext cx="1774800" cy="485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1062" name="Google Shape;1062;p17"/>
          <p:cNvSpPr txBox="1"/>
          <p:nvPr/>
        </p:nvSpPr>
        <p:spPr>
          <a:xfrm>
            <a:off x="1102875" y="1506850"/>
            <a:ext cx="2194500" cy="708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zh-CN" sz="2000">
                <a:solidFill>
                  <a:srgbClr val="3F3F3F"/>
                </a:solidFill>
              </a:rPr>
              <a:t>Inaccessible</a:t>
            </a:r>
            <a:r>
              <a:rPr lang="zh-CN" sz="2000">
                <a:solidFill>
                  <a:srgbClr val="3F3F3F"/>
                </a:solidFill>
              </a:rPr>
              <a:t> </a:t>
            </a:r>
            <a:endParaRPr sz="2000">
              <a:solidFill>
                <a:srgbClr val="3F3F3F"/>
              </a:solidFill>
            </a:endParaRPr>
          </a:p>
          <a:p>
            <a:pPr indent="0" lvl="0" marL="0" rtl="0" algn="ctr">
              <a:spcBef>
                <a:spcPts val="0"/>
              </a:spcBef>
              <a:spcAft>
                <a:spcPts val="0"/>
              </a:spcAft>
              <a:buSzPts val="1100"/>
              <a:buNone/>
            </a:pPr>
            <a:r>
              <a:rPr lang="zh-CN" sz="2000">
                <a:solidFill>
                  <a:srgbClr val="3F3F3F"/>
                </a:solidFill>
              </a:rPr>
              <a:t>Data</a:t>
            </a:r>
            <a:endParaRPr sz="1900">
              <a:solidFill>
                <a:srgbClr val="3F3F3F"/>
              </a:solidFill>
            </a:endParaRPr>
          </a:p>
        </p:txBody>
      </p:sp>
      <p:sp>
        <p:nvSpPr>
          <p:cNvPr id="1063" name="Google Shape;1063;p17"/>
          <p:cNvSpPr txBox="1"/>
          <p:nvPr/>
        </p:nvSpPr>
        <p:spPr>
          <a:xfrm>
            <a:off x="1294913" y="2988900"/>
            <a:ext cx="2483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Incomplete Data</a:t>
            </a:r>
            <a:endParaRPr sz="2000">
              <a:solidFill>
                <a:srgbClr val="3F3F3F"/>
              </a:solidFill>
              <a:latin typeface="Arial"/>
              <a:ea typeface="Arial"/>
              <a:cs typeface="Arial"/>
              <a:sym typeface="Arial"/>
            </a:endParaRPr>
          </a:p>
        </p:txBody>
      </p:sp>
      <p:sp>
        <p:nvSpPr>
          <p:cNvPr id="1064" name="Google Shape;1064;p17"/>
          <p:cNvSpPr txBox="1"/>
          <p:nvPr/>
        </p:nvSpPr>
        <p:spPr>
          <a:xfrm>
            <a:off x="555750" y="3671750"/>
            <a:ext cx="2741400" cy="723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2100"/>
          </a:p>
          <a:p>
            <a:pPr indent="0" lvl="0" marL="0" marR="0" rtl="0" algn="l">
              <a:spcBef>
                <a:spcPts val="0"/>
              </a:spcBef>
              <a:spcAft>
                <a:spcPts val="0"/>
              </a:spcAft>
              <a:buNone/>
            </a:pPr>
            <a:r>
              <a:t/>
            </a:r>
            <a:endParaRPr sz="2000"/>
          </a:p>
        </p:txBody>
      </p:sp>
      <p:sp>
        <p:nvSpPr>
          <p:cNvPr id="1065" name="Google Shape;1065;p17"/>
          <p:cNvSpPr/>
          <p:nvPr/>
        </p:nvSpPr>
        <p:spPr>
          <a:xfrm>
            <a:off x="1191550" y="3954975"/>
            <a:ext cx="2483839" cy="1012766"/>
          </a:xfrm>
          <a:custGeom>
            <a:rect b="b" l="l" r="r" t="t"/>
            <a:pathLst>
              <a:path extrusionOk="0" h="565791" w="648099">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cap="rnd" cmpd="sng" w="25400">
            <a:solidFill>
              <a:srgbClr val="FABF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66" name="Google Shape;1066;p17"/>
          <p:cNvSpPr txBox="1"/>
          <p:nvPr/>
        </p:nvSpPr>
        <p:spPr>
          <a:xfrm>
            <a:off x="1102863" y="4091913"/>
            <a:ext cx="2483100" cy="708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zh-CN" sz="2000">
                <a:solidFill>
                  <a:srgbClr val="434343"/>
                </a:solidFill>
              </a:rPr>
              <a:t>Outdated census data</a:t>
            </a:r>
            <a:endParaRPr sz="1900">
              <a:solidFill>
                <a:srgbClr val="434343"/>
              </a:solidFill>
              <a:latin typeface="Arial"/>
              <a:ea typeface="Arial"/>
              <a:cs typeface="Arial"/>
              <a:sym typeface="Arial"/>
            </a:endParaRPr>
          </a:p>
        </p:txBody>
      </p:sp>
      <p:sp>
        <p:nvSpPr>
          <p:cNvPr id="1067" name="Google Shape;1067;p17"/>
          <p:cNvSpPr txBox="1"/>
          <p:nvPr/>
        </p:nvSpPr>
        <p:spPr>
          <a:xfrm>
            <a:off x="4410325" y="2706238"/>
            <a:ext cx="3055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Pulled data on Government websites, downloaded, cleaned, and adjoined with Census data.</a:t>
            </a:r>
            <a:endParaRPr>
              <a:latin typeface="Calibri"/>
              <a:ea typeface="Calibri"/>
              <a:cs typeface="Calibri"/>
              <a:sym typeface="Calibri"/>
            </a:endParaRPr>
          </a:p>
        </p:txBody>
      </p:sp>
      <p:sp>
        <p:nvSpPr>
          <p:cNvPr id="1068" name="Google Shape;1068;p17"/>
          <p:cNvSpPr txBox="1"/>
          <p:nvPr/>
        </p:nvSpPr>
        <p:spPr>
          <a:xfrm>
            <a:off x="4410325" y="4053500"/>
            <a:ext cx="327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Concrete census data only </a:t>
            </a:r>
            <a:r>
              <a:rPr lang="zh-CN">
                <a:latin typeface="Calibri"/>
                <a:ea typeface="Calibri"/>
                <a:cs typeface="Calibri"/>
                <a:sym typeface="Calibri"/>
              </a:rPr>
              <a:t>available</a:t>
            </a:r>
            <a:r>
              <a:rPr lang="zh-CN">
                <a:latin typeface="Calibri"/>
                <a:ea typeface="Calibri"/>
                <a:cs typeface="Calibri"/>
                <a:sym typeface="Calibri"/>
              </a:rPr>
              <a:t> from 2010, used American Community Survey for year-by-year estimates.</a:t>
            </a:r>
            <a:endParaRPr>
              <a:latin typeface="Calibri"/>
              <a:ea typeface="Calibri"/>
              <a:cs typeface="Calibri"/>
              <a:sym typeface="Calibri"/>
            </a:endParaRPr>
          </a:p>
        </p:txBody>
      </p:sp>
      <p:sp>
        <p:nvSpPr>
          <p:cNvPr id="1069" name="Google Shape;1069;p17"/>
          <p:cNvSpPr txBox="1"/>
          <p:nvPr/>
        </p:nvSpPr>
        <p:spPr>
          <a:xfrm>
            <a:off x="4489425" y="1579200"/>
            <a:ext cx="32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Spark team helped with some datasets.</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500"/>
                                        <p:tgtEl>
                                          <p:spTgt spid="1057"/>
                                        </p:tgtEl>
                                      </p:cBhvr>
                                    </p:animEffect>
                                  </p:childTnLst>
                                </p:cTn>
                              </p:par>
                              <p:par>
                                <p:cTn fill="hold" nodeType="withEffect" presetClass="entr" presetID="23" presetSubtype="16">
                                  <p:stCondLst>
                                    <p:cond delay="300"/>
                                  </p:stCondLst>
                                  <p:childTnLst>
                                    <p:set>
                                      <p:cBhvr>
                                        <p:cTn dur="1" fill="hold">
                                          <p:stCondLst>
                                            <p:cond delay="0"/>
                                          </p:stCondLst>
                                        </p:cTn>
                                        <p:tgtEl>
                                          <p:spTgt spid="1056"/>
                                        </p:tgtEl>
                                        <p:attrNameLst>
                                          <p:attrName>style.visibility</p:attrName>
                                        </p:attrNameLst>
                                      </p:cBhvr>
                                      <p:to>
                                        <p:strVal val="visible"/>
                                      </p:to>
                                    </p:set>
                                    <p:anim calcmode="lin" valueType="num">
                                      <p:cBhvr additive="base">
                                        <p:cTn dur="500"/>
                                        <p:tgtEl>
                                          <p:spTgt spid="1056"/>
                                        </p:tgtEl>
                                        <p:attrNameLst>
                                          <p:attrName>ppt_w</p:attrName>
                                        </p:attrNameLst>
                                      </p:cBhvr>
                                      <p:tavLst>
                                        <p:tav fmla="" tm="0">
                                          <p:val>
                                            <p:strVal val="0"/>
                                          </p:val>
                                        </p:tav>
                                        <p:tav fmla="" tm="100000">
                                          <p:val>
                                            <p:strVal val="#ppt_w"/>
                                          </p:val>
                                        </p:tav>
                                      </p:tavLst>
                                    </p:anim>
                                    <p:anim calcmode="lin" valueType="num">
                                      <p:cBhvr additive="base">
                                        <p:cTn dur="500"/>
                                        <p:tgtEl>
                                          <p:spTgt spid="10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600"/>
                                  </p:stCondLst>
                                  <p:childTnLst>
                                    <p:set>
                                      <p:cBhvr>
                                        <p:cTn dur="1" fill="hold">
                                          <p:stCondLst>
                                            <p:cond delay="0"/>
                                          </p:stCondLst>
                                        </p:cTn>
                                        <p:tgtEl>
                                          <p:spTgt spid="1055"/>
                                        </p:tgtEl>
                                        <p:attrNameLst>
                                          <p:attrName>style.visibility</p:attrName>
                                        </p:attrNameLst>
                                      </p:cBhvr>
                                      <p:to>
                                        <p:strVal val="visible"/>
                                      </p:to>
                                    </p:set>
                                    <p:anim calcmode="lin" valueType="num">
                                      <p:cBhvr additive="base">
                                        <p:cTn dur="500"/>
                                        <p:tgtEl>
                                          <p:spTgt spid="1055"/>
                                        </p:tgtEl>
                                        <p:attrNameLst>
                                          <p:attrName>ppt_w</p:attrName>
                                        </p:attrNameLst>
                                      </p:cBhvr>
                                      <p:tavLst>
                                        <p:tav fmla="" tm="0">
                                          <p:val>
                                            <p:strVal val="0"/>
                                          </p:val>
                                        </p:tav>
                                        <p:tav fmla="" tm="100000">
                                          <p:val>
                                            <p:strVal val="#ppt_w"/>
                                          </p:val>
                                        </p:tav>
                                      </p:tavLst>
                                    </p:anim>
                                    <p:anim calcmode="lin" valueType="num">
                                      <p:cBhvr additive="base">
                                        <p:cTn dur="500"/>
                                        <p:tgtEl>
                                          <p:spTgt spid="105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500"/>
                                  </p:stCondLst>
                                  <p:childTnLst>
                                    <p:set>
                                      <p:cBhvr>
                                        <p:cTn dur="1" fill="hold">
                                          <p:stCondLst>
                                            <p:cond delay="0"/>
                                          </p:stCondLst>
                                        </p:cTn>
                                        <p:tgtEl>
                                          <p:spTgt spid="1061"/>
                                        </p:tgtEl>
                                        <p:attrNameLst>
                                          <p:attrName>style.visibility</p:attrName>
                                        </p:attrNameLst>
                                      </p:cBhvr>
                                      <p:to>
                                        <p:strVal val="visible"/>
                                      </p:to>
                                    </p:set>
                                    <p:animEffect filter="fade" transition="in">
                                      <p:cBhvr>
                                        <p:cTn dur="500"/>
                                        <p:tgtEl>
                                          <p:spTgt spid="1061"/>
                                        </p:tgtEl>
                                      </p:cBhvr>
                                    </p:animEffect>
                                  </p:childTnLst>
                                </p:cTn>
                              </p:par>
                              <p:par>
                                <p:cTn fill="hold" nodeType="withEffect" presetClass="entr" presetID="10" presetSubtype="0">
                                  <p:stCondLst>
                                    <p:cond delay="1800"/>
                                  </p:stCondLst>
                                  <p:childTnLst>
                                    <p:set>
                                      <p:cBhvr>
                                        <p:cTn dur="1" fill="hold">
                                          <p:stCondLst>
                                            <p:cond delay="0"/>
                                          </p:stCondLst>
                                        </p:cTn>
                                        <p:tgtEl>
                                          <p:spTgt spid="1062"/>
                                        </p:tgtEl>
                                        <p:attrNameLst>
                                          <p:attrName>style.visibility</p:attrName>
                                        </p:attrNameLst>
                                      </p:cBhvr>
                                      <p:to>
                                        <p:strVal val="visible"/>
                                      </p:to>
                                    </p:set>
                                    <p:animEffect filter="fade" transition="in">
                                      <p:cBhvr>
                                        <p:cTn dur="500"/>
                                        <p:tgtEl>
                                          <p:spTgt spid="1062"/>
                                        </p:tgtEl>
                                      </p:cBhvr>
                                    </p:animEffect>
                                  </p:childTnLst>
                                </p:cTn>
                              </p:par>
                              <p:par>
                                <p:cTn fill="hold" nodeType="withEffect" presetClass="entr" presetID="10" presetSubtype="0">
                                  <p:stCondLst>
                                    <p:cond delay="2400"/>
                                  </p:stCondLst>
                                  <p:childTnLst>
                                    <p:set>
                                      <p:cBhvr>
                                        <p:cTn dur="1" fill="hold">
                                          <p:stCondLst>
                                            <p:cond delay="0"/>
                                          </p:stCondLst>
                                        </p:cTn>
                                        <p:tgtEl>
                                          <p:spTgt spid="1063"/>
                                        </p:tgtEl>
                                        <p:attrNameLst>
                                          <p:attrName>style.visibility</p:attrName>
                                        </p:attrNameLst>
                                      </p:cBhvr>
                                      <p:to>
                                        <p:strVal val="visible"/>
                                      </p:to>
                                    </p:set>
                                    <p:animEffect filter="fade" transition="in">
                                      <p:cBhvr>
                                        <p:cTn dur="500"/>
                                        <p:tgtEl>
                                          <p:spTgt spid="1063"/>
                                        </p:tgtEl>
                                      </p:cBhvr>
                                    </p:animEffect>
                                  </p:childTnLst>
                                </p:cTn>
                              </p:par>
                              <p:par>
                                <p:cTn fill="hold" nodeType="withEffect" presetClass="entr" presetID="10" presetSubtype="0">
                                  <p:stCondLst>
                                    <p:cond delay="3300"/>
                                  </p:stCondLst>
                                  <p:childTnLst>
                                    <p:set>
                                      <p:cBhvr>
                                        <p:cTn dur="1" fill="hold">
                                          <p:stCondLst>
                                            <p:cond delay="0"/>
                                          </p:stCondLst>
                                        </p:cTn>
                                        <p:tgtEl>
                                          <p:spTgt spid="1064"/>
                                        </p:tgtEl>
                                        <p:attrNameLst>
                                          <p:attrName>style.visibility</p:attrName>
                                        </p:attrNameLst>
                                      </p:cBhvr>
                                      <p:to>
                                        <p:strVal val="visible"/>
                                      </p:to>
                                    </p:set>
                                    <p:animEffect filter="fade" transition="in">
                                      <p:cBhvr>
                                        <p:cTn dur="500"/>
                                        <p:tgtEl>
                                          <p:spTgt spid="10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grpSp>
        <p:nvGrpSpPr>
          <p:cNvPr id="1074" name="Google Shape;1074;p24"/>
          <p:cNvGrpSpPr/>
          <p:nvPr/>
        </p:nvGrpSpPr>
        <p:grpSpPr>
          <a:xfrm>
            <a:off x="1403648" y="345644"/>
            <a:ext cx="6192688" cy="689287"/>
            <a:chOff x="1492256" y="489660"/>
            <a:chExt cx="6192688" cy="689287"/>
          </a:xfrm>
        </p:grpSpPr>
        <p:sp>
          <p:nvSpPr>
            <p:cNvPr id="1075" name="Google Shape;1075;p24"/>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76" name="Google Shape;1076;p24"/>
            <p:cNvSpPr txBox="1"/>
            <p:nvPr/>
          </p:nvSpPr>
          <p:spPr>
            <a:xfrm>
              <a:off x="3287261" y="489660"/>
              <a:ext cx="2549400" cy="415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2100">
                  <a:solidFill>
                    <a:schemeClr val="dk1"/>
                  </a:solidFill>
                  <a:latin typeface="Microsoft Yahei"/>
                  <a:ea typeface="Microsoft Yahei"/>
                  <a:cs typeface="Microsoft Yahei"/>
                  <a:sym typeface="Microsoft Yahei"/>
                </a:rPr>
                <a:t>Limitations</a:t>
              </a:r>
              <a:endParaRPr b="1" sz="1500"/>
            </a:p>
          </p:txBody>
        </p:sp>
      </p:grpSp>
      <p:grpSp>
        <p:nvGrpSpPr>
          <p:cNvPr id="1077" name="Google Shape;1077;p24"/>
          <p:cNvGrpSpPr/>
          <p:nvPr/>
        </p:nvGrpSpPr>
        <p:grpSpPr>
          <a:xfrm>
            <a:off x="1403643" y="1237684"/>
            <a:ext cx="1254775" cy="1120697"/>
            <a:chOff x="6208713" y="1243013"/>
            <a:chExt cx="706438" cy="620713"/>
          </a:xfrm>
        </p:grpSpPr>
        <p:sp>
          <p:nvSpPr>
            <p:cNvPr id="1078" name="Google Shape;1078;p24"/>
            <p:cNvSpPr/>
            <p:nvPr/>
          </p:nvSpPr>
          <p:spPr>
            <a:xfrm>
              <a:off x="6270626" y="1622425"/>
              <a:ext cx="26988" cy="68263"/>
            </a:xfrm>
            <a:custGeom>
              <a:rect b="b" l="l" r="r" t="t"/>
              <a:pathLst>
                <a:path extrusionOk="0" h="129" w="51">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79" name="Google Shape;1079;p24"/>
            <p:cNvSpPr/>
            <p:nvPr/>
          </p:nvSpPr>
          <p:spPr>
            <a:xfrm>
              <a:off x="6315076" y="1671638"/>
              <a:ext cx="15875" cy="41275"/>
            </a:xfrm>
            <a:custGeom>
              <a:rect b="b" l="l" r="r" t="t"/>
              <a:pathLst>
                <a:path extrusionOk="0" h="78" w="29">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80" name="Google Shape;1080;p24"/>
            <p:cNvSpPr/>
            <p:nvPr/>
          </p:nvSpPr>
          <p:spPr>
            <a:xfrm>
              <a:off x="6359526" y="1677988"/>
              <a:ext cx="20638" cy="69850"/>
            </a:xfrm>
            <a:custGeom>
              <a:rect b="b" l="l" r="r" t="t"/>
              <a:pathLst>
                <a:path extrusionOk="0" h="130" w="41">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81" name="Google Shape;1081;p24"/>
            <p:cNvSpPr/>
            <p:nvPr/>
          </p:nvSpPr>
          <p:spPr>
            <a:xfrm>
              <a:off x="6392863" y="1708150"/>
              <a:ext cx="20638" cy="55563"/>
            </a:xfrm>
            <a:custGeom>
              <a:rect b="b" l="l" r="r" t="t"/>
              <a:pathLst>
                <a:path extrusionOk="0" h="104" w="41">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82" name="Google Shape;1082;p24"/>
            <p:cNvSpPr/>
            <p:nvPr/>
          </p:nvSpPr>
          <p:spPr>
            <a:xfrm>
              <a:off x="6438900" y="1719263"/>
              <a:ext cx="31750" cy="65088"/>
            </a:xfrm>
            <a:custGeom>
              <a:rect b="b" l="l" r="r" t="t"/>
              <a:pathLst>
                <a:path extrusionOk="0" h="123" w="60">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83" name="Google Shape;1083;p24"/>
            <p:cNvSpPr/>
            <p:nvPr/>
          </p:nvSpPr>
          <p:spPr>
            <a:xfrm>
              <a:off x="6478588" y="1731963"/>
              <a:ext cx="28575" cy="65088"/>
            </a:xfrm>
            <a:custGeom>
              <a:rect b="b" l="l" r="r" t="t"/>
              <a:pathLst>
                <a:path extrusionOk="0" h="123" w="54">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84" name="Google Shape;1084;p24"/>
            <p:cNvSpPr/>
            <p:nvPr/>
          </p:nvSpPr>
          <p:spPr>
            <a:xfrm>
              <a:off x="6523038" y="1739900"/>
              <a:ext cx="25400" cy="61913"/>
            </a:xfrm>
            <a:custGeom>
              <a:rect b="b" l="l" r="r" t="t"/>
              <a:pathLst>
                <a:path extrusionOk="0" h="117" w="48">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85" name="Google Shape;1085;p24"/>
            <p:cNvSpPr/>
            <p:nvPr/>
          </p:nvSpPr>
          <p:spPr>
            <a:xfrm>
              <a:off x="6572250" y="1743075"/>
              <a:ext cx="28575" cy="61913"/>
            </a:xfrm>
            <a:custGeom>
              <a:rect b="b" l="l" r="r" t="t"/>
              <a:pathLst>
                <a:path extrusionOk="0" h="117" w="54">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86" name="Google Shape;1086;p24"/>
            <p:cNvSpPr/>
            <p:nvPr/>
          </p:nvSpPr>
          <p:spPr>
            <a:xfrm>
              <a:off x="6629400" y="1741488"/>
              <a:ext cx="28575" cy="55563"/>
            </a:xfrm>
            <a:custGeom>
              <a:rect b="b" l="l" r="r" t="t"/>
              <a:pathLst>
                <a:path extrusionOk="0" h="105" w="53">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87" name="Google Shape;1087;p24"/>
            <p:cNvSpPr/>
            <p:nvPr/>
          </p:nvSpPr>
          <p:spPr>
            <a:xfrm>
              <a:off x="6673850" y="1739900"/>
              <a:ext cx="20638" cy="53975"/>
            </a:xfrm>
            <a:custGeom>
              <a:rect b="b" l="l" r="r" t="t"/>
              <a:pathLst>
                <a:path extrusionOk="0" h="103" w="41">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88" name="Google Shape;1088;p24"/>
            <p:cNvSpPr/>
            <p:nvPr/>
          </p:nvSpPr>
          <p:spPr>
            <a:xfrm>
              <a:off x="6811963" y="1671638"/>
              <a:ext cx="9525" cy="38100"/>
            </a:xfrm>
            <a:custGeom>
              <a:rect b="b" l="l" r="r" t="t"/>
              <a:pathLst>
                <a:path extrusionOk="0" h="72" w="17">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89" name="Google Shape;1089;p24"/>
            <p:cNvSpPr/>
            <p:nvPr/>
          </p:nvSpPr>
          <p:spPr>
            <a:xfrm>
              <a:off x="6843713" y="1644650"/>
              <a:ext cx="22225" cy="55563"/>
            </a:xfrm>
            <a:custGeom>
              <a:rect b="b" l="l" r="r" t="t"/>
              <a:pathLst>
                <a:path extrusionOk="0" h="104" w="41">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90" name="Google Shape;1090;p24"/>
            <p:cNvSpPr/>
            <p:nvPr/>
          </p:nvSpPr>
          <p:spPr>
            <a:xfrm>
              <a:off x="6719888" y="1743075"/>
              <a:ext cx="9525" cy="47625"/>
            </a:xfrm>
            <a:custGeom>
              <a:rect b="b" l="l" r="r" t="t"/>
              <a:pathLst>
                <a:path extrusionOk="0" h="91" w="17">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91" name="Google Shape;1091;p24"/>
            <p:cNvSpPr/>
            <p:nvPr/>
          </p:nvSpPr>
          <p:spPr>
            <a:xfrm>
              <a:off x="6754813" y="1758950"/>
              <a:ext cx="12700" cy="49213"/>
            </a:xfrm>
            <a:custGeom>
              <a:rect b="b" l="l" r="r" t="t"/>
              <a:pathLst>
                <a:path extrusionOk="0" h="92" w="24">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92" name="Google Shape;1092;p24"/>
            <p:cNvSpPr/>
            <p:nvPr/>
          </p:nvSpPr>
          <p:spPr>
            <a:xfrm>
              <a:off x="6418263" y="1346200"/>
              <a:ext cx="39688" cy="65088"/>
            </a:xfrm>
            <a:custGeom>
              <a:rect b="b" l="l" r="r" t="t"/>
              <a:pathLst>
                <a:path extrusionOk="0" h="123" w="7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93" name="Google Shape;1093;p24"/>
            <p:cNvSpPr/>
            <p:nvPr/>
          </p:nvSpPr>
          <p:spPr>
            <a:xfrm>
              <a:off x="6462713" y="1366838"/>
              <a:ext cx="34925" cy="50800"/>
            </a:xfrm>
            <a:custGeom>
              <a:rect b="b" l="l" r="r" t="t"/>
              <a:pathLst>
                <a:path extrusionOk="0" h="97" w="6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94" name="Google Shape;1094;p24"/>
            <p:cNvSpPr/>
            <p:nvPr/>
          </p:nvSpPr>
          <p:spPr>
            <a:xfrm>
              <a:off x="6569075" y="1604963"/>
              <a:ext cx="28575" cy="68263"/>
            </a:xfrm>
            <a:custGeom>
              <a:rect b="b" l="l" r="r" t="t"/>
              <a:pathLst>
                <a:path extrusionOk="0" h="129" w="54">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95" name="Google Shape;1095;p24"/>
            <p:cNvSpPr/>
            <p:nvPr/>
          </p:nvSpPr>
          <p:spPr>
            <a:xfrm>
              <a:off x="6619875" y="1614488"/>
              <a:ext cx="25400" cy="44450"/>
            </a:xfrm>
            <a:custGeom>
              <a:rect b="b" l="l" r="r" t="t"/>
              <a:pathLst>
                <a:path extrusionOk="0" h="86" w="48">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96" name="Google Shape;1096;p24"/>
            <p:cNvSpPr/>
            <p:nvPr/>
          </p:nvSpPr>
          <p:spPr>
            <a:xfrm>
              <a:off x="6659563" y="1624013"/>
              <a:ext cx="28575" cy="46038"/>
            </a:xfrm>
            <a:custGeom>
              <a:rect b="b" l="l" r="r" t="t"/>
              <a:pathLst>
                <a:path extrusionOk="0" h="85" w="53">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97" name="Google Shape;1097;p24"/>
            <p:cNvSpPr/>
            <p:nvPr/>
          </p:nvSpPr>
          <p:spPr>
            <a:xfrm>
              <a:off x="6746875" y="1463675"/>
              <a:ext cx="23813" cy="41275"/>
            </a:xfrm>
            <a:custGeom>
              <a:rect b="b" l="l" r="r" t="t"/>
              <a:pathLst>
                <a:path extrusionOk="0" h="79" w="46">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98" name="Google Shape;1098;p24"/>
            <p:cNvSpPr/>
            <p:nvPr/>
          </p:nvSpPr>
          <p:spPr>
            <a:xfrm>
              <a:off x="6792913" y="1493838"/>
              <a:ext cx="9525" cy="7938"/>
            </a:xfrm>
            <a:custGeom>
              <a:rect b="b" l="l" r="r" t="t"/>
              <a:pathLst>
                <a:path extrusionOk="0" h="16" w="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99" name="Google Shape;1099;p24"/>
            <p:cNvSpPr/>
            <p:nvPr/>
          </p:nvSpPr>
          <p:spPr>
            <a:xfrm>
              <a:off x="6208713" y="1243013"/>
              <a:ext cx="706438" cy="620713"/>
            </a:xfrm>
            <a:custGeom>
              <a:rect b="b" l="l" r="r" t="t"/>
              <a:pathLst>
                <a:path extrusionOk="0" h="1175" w="1336">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00" name="Google Shape;1100;p24"/>
            <p:cNvSpPr/>
            <p:nvPr/>
          </p:nvSpPr>
          <p:spPr>
            <a:xfrm>
              <a:off x="6411913" y="1501775"/>
              <a:ext cx="71438" cy="65088"/>
            </a:xfrm>
            <a:custGeom>
              <a:rect b="b" l="l" r="r" t="t"/>
              <a:pathLst>
                <a:path extrusionOk="0" h="123" w="134">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01" name="Google Shape;1101;p24"/>
            <p:cNvSpPr/>
            <p:nvPr/>
          </p:nvSpPr>
          <p:spPr>
            <a:xfrm>
              <a:off x="6535738" y="1511300"/>
              <a:ext cx="63500" cy="57150"/>
            </a:xfrm>
            <a:custGeom>
              <a:rect b="b" l="l" r="r" t="t"/>
              <a:pathLst>
                <a:path extrusionOk="0" h="110" w="121">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02" name="Google Shape;1102;p24"/>
            <p:cNvSpPr/>
            <p:nvPr/>
          </p:nvSpPr>
          <p:spPr>
            <a:xfrm>
              <a:off x="6656388" y="1506538"/>
              <a:ext cx="73025" cy="68263"/>
            </a:xfrm>
            <a:custGeom>
              <a:rect b="b" l="l" r="r" t="t"/>
              <a:pathLst>
                <a:path extrusionOk="0" h="128" w="139">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103" name="Google Shape;1103;p24"/>
          <p:cNvGrpSpPr/>
          <p:nvPr/>
        </p:nvGrpSpPr>
        <p:grpSpPr>
          <a:xfrm>
            <a:off x="3944609" y="1237678"/>
            <a:ext cx="1254775" cy="1120697"/>
            <a:chOff x="6208713" y="1243013"/>
            <a:chExt cx="706438" cy="620713"/>
          </a:xfrm>
        </p:grpSpPr>
        <p:sp>
          <p:nvSpPr>
            <p:cNvPr id="1104" name="Google Shape;1104;p24"/>
            <p:cNvSpPr/>
            <p:nvPr/>
          </p:nvSpPr>
          <p:spPr>
            <a:xfrm>
              <a:off x="6270626" y="1622425"/>
              <a:ext cx="26988" cy="68263"/>
            </a:xfrm>
            <a:custGeom>
              <a:rect b="b" l="l" r="r" t="t"/>
              <a:pathLst>
                <a:path extrusionOk="0" h="129" w="51">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05" name="Google Shape;1105;p24"/>
            <p:cNvSpPr/>
            <p:nvPr/>
          </p:nvSpPr>
          <p:spPr>
            <a:xfrm>
              <a:off x="6315076" y="1671638"/>
              <a:ext cx="15875" cy="41275"/>
            </a:xfrm>
            <a:custGeom>
              <a:rect b="b" l="l" r="r" t="t"/>
              <a:pathLst>
                <a:path extrusionOk="0" h="78" w="29">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06" name="Google Shape;1106;p24"/>
            <p:cNvSpPr/>
            <p:nvPr/>
          </p:nvSpPr>
          <p:spPr>
            <a:xfrm>
              <a:off x="6359526" y="1677988"/>
              <a:ext cx="20638" cy="69850"/>
            </a:xfrm>
            <a:custGeom>
              <a:rect b="b" l="l" r="r" t="t"/>
              <a:pathLst>
                <a:path extrusionOk="0" h="130" w="41">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07" name="Google Shape;1107;p24"/>
            <p:cNvSpPr/>
            <p:nvPr/>
          </p:nvSpPr>
          <p:spPr>
            <a:xfrm>
              <a:off x="6392863" y="1708150"/>
              <a:ext cx="20638" cy="55563"/>
            </a:xfrm>
            <a:custGeom>
              <a:rect b="b" l="l" r="r" t="t"/>
              <a:pathLst>
                <a:path extrusionOk="0" h="104" w="41">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08" name="Google Shape;1108;p24"/>
            <p:cNvSpPr/>
            <p:nvPr/>
          </p:nvSpPr>
          <p:spPr>
            <a:xfrm>
              <a:off x="6438900" y="1719263"/>
              <a:ext cx="31750" cy="65088"/>
            </a:xfrm>
            <a:custGeom>
              <a:rect b="b" l="l" r="r" t="t"/>
              <a:pathLst>
                <a:path extrusionOk="0" h="123" w="60">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09" name="Google Shape;1109;p24"/>
            <p:cNvSpPr/>
            <p:nvPr/>
          </p:nvSpPr>
          <p:spPr>
            <a:xfrm>
              <a:off x="6478588" y="1731963"/>
              <a:ext cx="28575" cy="65088"/>
            </a:xfrm>
            <a:custGeom>
              <a:rect b="b" l="l" r="r" t="t"/>
              <a:pathLst>
                <a:path extrusionOk="0" h="123" w="54">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10" name="Google Shape;1110;p24"/>
            <p:cNvSpPr/>
            <p:nvPr/>
          </p:nvSpPr>
          <p:spPr>
            <a:xfrm>
              <a:off x="6523038" y="1739900"/>
              <a:ext cx="25400" cy="61913"/>
            </a:xfrm>
            <a:custGeom>
              <a:rect b="b" l="l" r="r" t="t"/>
              <a:pathLst>
                <a:path extrusionOk="0" h="117" w="48">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11" name="Google Shape;1111;p24"/>
            <p:cNvSpPr/>
            <p:nvPr/>
          </p:nvSpPr>
          <p:spPr>
            <a:xfrm>
              <a:off x="6572250" y="1743075"/>
              <a:ext cx="28575" cy="61913"/>
            </a:xfrm>
            <a:custGeom>
              <a:rect b="b" l="l" r="r" t="t"/>
              <a:pathLst>
                <a:path extrusionOk="0" h="117" w="54">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12" name="Google Shape;1112;p24"/>
            <p:cNvSpPr/>
            <p:nvPr/>
          </p:nvSpPr>
          <p:spPr>
            <a:xfrm>
              <a:off x="6629400" y="1741488"/>
              <a:ext cx="28575" cy="55563"/>
            </a:xfrm>
            <a:custGeom>
              <a:rect b="b" l="l" r="r" t="t"/>
              <a:pathLst>
                <a:path extrusionOk="0" h="105" w="53">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13" name="Google Shape;1113;p24"/>
            <p:cNvSpPr/>
            <p:nvPr/>
          </p:nvSpPr>
          <p:spPr>
            <a:xfrm>
              <a:off x="6673850" y="1739900"/>
              <a:ext cx="20638" cy="53975"/>
            </a:xfrm>
            <a:custGeom>
              <a:rect b="b" l="l" r="r" t="t"/>
              <a:pathLst>
                <a:path extrusionOk="0" h="103" w="41">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14" name="Google Shape;1114;p24"/>
            <p:cNvSpPr/>
            <p:nvPr/>
          </p:nvSpPr>
          <p:spPr>
            <a:xfrm>
              <a:off x="6811963" y="1671638"/>
              <a:ext cx="9525" cy="38100"/>
            </a:xfrm>
            <a:custGeom>
              <a:rect b="b" l="l" r="r" t="t"/>
              <a:pathLst>
                <a:path extrusionOk="0" h="72" w="17">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15" name="Google Shape;1115;p24"/>
            <p:cNvSpPr/>
            <p:nvPr/>
          </p:nvSpPr>
          <p:spPr>
            <a:xfrm>
              <a:off x="6843713" y="1644650"/>
              <a:ext cx="22225" cy="55563"/>
            </a:xfrm>
            <a:custGeom>
              <a:rect b="b" l="l" r="r" t="t"/>
              <a:pathLst>
                <a:path extrusionOk="0" h="104" w="41">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16" name="Google Shape;1116;p24"/>
            <p:cNvSpPr/>
            <p:nvPr/>
          </p:nvSpPr>
          <p:spPr>
            <a:xfrm>
              <a:off x="6719888" y="1743075"/>
              <a:ext cx="9525" cy="47625"/>
            </a:xfrm>
            <a:custGeom>
              <a:rect b="b" l="l" r="r" t="t"/>
              <a:pathLst>
                <a:path extrusionOk="0" h="91" w="17">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17" name="Google Shape;1117;p24"/>
            <p:cNvSpPr/>
            <p:nvPr/>
          </p:nvSpPr>
          <p:spPr>
            <a:xfrm>
              <a:off x="6754813" y="1758950"/>
              <a:ext cx="12700" cy="49213"/>
            </a:xfrm>
            <a:custGeom>
              <a:rect b="b" l="l" r="r" t="t"/>
              <a:pathLst>
                <a:path extrusionOk="0" h="92" w="24">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18" name="Google Shape;1118;p24"/>
            <p:cNvSpPr/>
            <p:nvPr/>
          </p:nvSpPr>
          <p:spPr>
            <a:xfrm>
              <a:off x="6418263" y="1346200"/>
              <a:ext cx="39688" cy="65088"/>
            </a:xfrm>
            <a:custGeom>
              <a:rect b="b" l="l" r="r" t="t"/>
              <a:pathLst>
                <a:path extrusionOk="0" h="123" w="7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19" name="Google Shape;1119;p24"/>
            <p:cNvSpPr/>
            <p:nvPr/>
          </p:nvSpPr>
          <p:spPr>
            <a:xfrm>
              <a:off x="6462713" y="1366838"/>
              <a:ext cx="34925" cy="50800"/>
            </a:xfrm>
            <a:custGeom>
              <a:rect b="b" l="l" r="r" t="t"/>
              <a:pathLst>
                <a:path extrusionOk="0" h="97" w="6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20" name="Google Shape;1120;p24"/>
            <p:cNvSpPr/>
            <p:nvPr/>
          </p:nvSpPr>
          <p:spPr>
            <a:xfrm>
              <a:off x="6569075" y="1604963"/>
              <a:ext cx="28575" cy="68263"/>
            </a:xfrm>
            <a:custGeom>
              <a:rect b="b" l="l" r="r" t="t"/>
              <a:pathLst>
                <a:path extrusionOk="0" h="129" w="54">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21" name="Google Shape;1121;p24"/>
            <p:cNvSpPr/>
            <p:nvPr/>
          </p:nvSpPr>
          <p:spPr>
            <a:xfrm>
              <a:off x="6619875" y="1614488"/>
              <a:ext cx="25400" cy="44450"/>
            </a:xfrm>
            <a:custGeom>
              <a:rect b="b" l="l" r="r" t="t"/>
              <a:pathLst>
                <a:path extrusionOk="0" h="86" w="48">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22" name="Google Shape;1122;p24"/>
            <p:cNvSpPr/>
            <p:nvPr/>
          </p:nvSpPr>
          <p:spPr>
            <a:xfrm>
              <a:off x="6659563" y="1624013"/>
              <a:ext cx="28575" cy="46038"/>
            </a:xfrm>
            <a:custGeom>
              <a:rect b="b" l="l" r="r" t="t"/>
              <a:pathLst>
                <a:path extrusionOk="0" h="85" w="53">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23" name="Google Shape;1123;p24"/>
            <p:cNvSpPr/>
            <p:nvPr/>
          </p:nvSpPr>
          <p:spPr>
            <a:xfrm>
              <a:off x="6746875" y="1463675"/>
              <a:ext cx="23813" cy="41275"/>
            </a:xfrm>
            <a:custGeom>
              <a:rect b="b" l="l" r="r" t="t"/>
              <a:pathLst>
                <a:path extrusionOk="0" h="79" w="46">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24" name="Google Shape;1124;p24"/>
            <p:cNvSpPr/>
            <p:nvPr/>
          </p:nvSpPr>
          <p:spPr>
            <a:xfrm>
              <a:off x="6792913" y="1493838"/>
              <a:ext cx="9525" cy="7938"/>
            </a:xfrm>
            <a:custGeom>
              <a:rect b="b" l="l" r="r" t="t"/>
              <a:pathLst>
                <a:path extrusionOk="0" h="16" w="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25" name="Google Shape;1125;p24"/>
            <p:cNvSpPr/>
            <p:nvPr/>
          </p:nvSpPr>
          <p:spPr>
            <a:xfrm>
              <a:off x="6208713" y="1243013"/>
              <a:ext cx="706438" cy="620713"/>
            </a:xfrm>
            <a:custGeom>
              <a:rect b="b" l="l" r="r" t="t"/>
              <a:pathLst>
                <a:path extrusionOk="0" h="1175" w="1336">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26" name="Google Shape;1126;p24"/>
            <p:cNvSpPr/>
            <p:nvPr/>
          </p:nvSpPr>
          <p:spPr>
            <a:xfrm>
              <a:off x="6411913" y="1501775"/>
              <a:ext cx="71438" cy="65088"/>
            </a:xfrm>
            <a:custGeom>
              <a:rect b="b" l="l" r="r" t="t"/>
              <a:pathLst>
                <a:path extrusionOk="0" h="123" w="134">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27" name="Google Shape;1127;p24"/>
            <p:cNvSpPr/>
            <p:nvPr/>
          </p:nvSpPr>
          <p:spPr>
            <a:xfrm>
              <a:off x="6535738" y="1511300"/>
              <a:ext cx="63500" cy="57150"/>
            </a:xfrm>
            <a:custGeom>
              <a:rect b="b" l="l" r="r" t="t"/>
              <a:pathLst>
                <a:path extrusionOk="0" h="110" w="121">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28" name="Google Shape;1128;p24"/>
            <p:cNvSpPr/>
            <p:nvPr/>
          </p:nvSpPr>
          <p:spPr>
            <a:xfrm>
              <a:off x="6656388" y="1506538"/>
              <a:ext cx="73025" cy="68263"/>
            </a:xfrm>
            <a:custGeom>
              <a:rect b="b" l="l" r="r" t="t"/>
              <a:pathLst>
                <a:path extrusionOk="0" h="128" w="139">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129" name="Google Shape;1129;p24"/>
          <p:cNvSpPr/>
          <p:nvPr/>
        </p:nvSpPr>
        <p:spPr>
          <a:xfrm>
            <a:off x="1406500" y="2983129"/>
            <a:ext cx="1774800" cy="757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zh-CN" sz="900">
                <a:solidFill>
                  <a:srgbClr val="3F3F3F"/>
                </a:solidFill>
              </a:rPr>
              <a:t>Most of our work </a:t>
            </a:r>
            <a:r>
              <a:rPr lang="zh-CN" sz="900">
                <a:solidFill>
                  <a:srgbClr val="3F3F3F"/>
                </a:solidFill>
              </a:rPr>
              <a:t>focused</a:t>
            </a:r>
            <a:r>
              <a:rPr lang="zh-CN" sz="900">
                <a:solidFill>
                  <a:srgbClr val="3F3F3F"/>
                </a:solidFill>
              </a:rPr>
              <a:t> on the City Council Elections since we had multiple over the past decade.</a:t>
            </a:r>
            <a:endParaRPr sz="900">
              <a:solidFill>
                <a:schemeClr val="dk1"/>
              </a:solidFill>
            </a:endParaRPr>
          </a:p>
        </p:txBody>
      </p:sp>
      <p:sp>
        <p:nvSpPr>
          <p:cNvPr id="1130" name="Google Shape;1130;p24"/>
          <p:cNvSpPr txBox="1"/>
          <p:nvPr/>
        </p:nvSpPr>
        <p:spPr>
          <a:xfrm>
            <a:off x="1403650" y="2662697"/>
            <a:ext cx="1780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Analysis</a:t>
            </a:r>
            <a:endParaRPr sz="2000">
              <a:solidFill>
                <a:srgbClr val="3F3F3F"/>
              </a:solidFill>
              <a:latin typeface="Arial"/>
              <a:ea typeface="Arial"/>
              <a:cs typeface="Arial"/>
              <a:sym typeface="Arial"/>
            </a:endParaRPr>
          </a:p>
        </p:txBody>
      </p:sp>
      <p:sp>
        <p:nvSpPr>
          <p:cNvPr id="1131" name="Google Shape;1131;p24"/>
          <p:cNvSpPr/>
          <p:nvPr/>
        </p:nvSpPr>
        <p:spPr>
          <a:xfrm>
            <a:off x="3684588" y="3062890"/>
            <a:ext cx="1774800" cy="1040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zh-CN" sz="900">
                <a:solidFill>
                  <a:srgbClr val="3F3F3F"/>
                </a:solidFill>
              </a:rPr>
              <a:t>We had hoped to find certain  datasets, but this data was </a:t>
            </a:r>
            <a:r>
              <a:rPr lang="zh-CN" sz="900">
                <a:solidFill>
                  <a:srgbClr val="3F3F3F"/>
                </a:solidFill>
              </a:rPr>
              <a:t>unavailable</a:t>
            </a:r>
            <a:r>
              <a:rPr lang="zh-CN" sz="900">
                <a:solidFill>
                  <a:srgbClr val="3F3F3F"/>
                </a:solidFill>
              </a:rPr>
              <a:t> online.</a:t>
            </a:r>
            <a:endParaRPr sz="900">
              <a:solidFill>
                <a:schemeClr val="dk1"/>
              </a:solidFill>
            </a:endParaRPr>
          </a:p>
        </p:txBody>
      </p:sp>
      <p:sp>
        <p:nvSpPr>
          <p:cNvPr id="1132" name="Google Shape;1132;p24"/>
          <p:cNvSpPr txBox="1"/>
          <p:nvPr/>
        </p:nvSpPr>
        <p:spPr>
          <a:xfrm>
            <a:off x="3681739" y="2735106"/>
            <a:ext cx="1780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Finding Data</a:t>
            </a:r>
            <a:endParaRPr sz="2000">
              <a:solidFill>
                <a:srgbClr val="3F3F3F"/>
              </a:solidFill>
              <a:latin typeface="Arial"/>
              <a:ea typeface="Arial"/>
              <a:cs typeface="Arial"/>
              <a:sym typeface="Arial"/>
            </a:endParaRPr>
          </a:p>
        </p:txBody>
      </p:sp>
      <p:grpSp>
        <p:nvGrpSpPr>
          <p:cNvPr id="1133" name="Google Shape;1133;p24"/>
          <p:cNvGrpSpPr/>
          <p:nvPr/>
        </p:nvGrpSpPr>
        <p:grpSpPr>
          <a:xfrm>
            <a:off x="6061793" y="1183322"/>
            <a:ext cx="1254773" cy="1120700"/>
            <a:chOff x="6208713" y="1243013"/>
            <a:chExt cx="706437" cy="620714"/>
          </a:xfrm>
        </p:grpSpPr>
        <p:sp>
          <p:nvSpPr>
            <p:cNvPr id="1134" name="Google Shape;1134;p24"/>
            <p:cNvSpPr/>
            <p:nvPr/>
          </p:nvSpPr>
          <p:spPr>
            <a:xfrm>
              <a:off x="6270626" y="1622425"/>
              <a:ext cx="26988" cy="68263"/>
            </a:xfrm>
            <a:custGeom>
              <a:rect b="b" l="l" r="r" t="t"/>
              <a:pathLst>
                <a:path extrusionOk="0" h="129" w="51">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35" name="Google Shape;1135;p24"/>
            <p:cNvSpPr/>
            <p:nvPr/>
          </p:nvSpPr>
          <p:spPr>
            <a:xfrm>
              <a:off x="6315076" y="1671638"/>
              <a:ext cx="15875" cy="41275"/>
            </a:xfrm>
            <a:custGeom>
              <a:rect b="b" l="l" r="r" t="t"/>
              <a:pathLst>
                <a:path extrusionOk="0" h="78" w="29">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36" name="Google Shape;1136;p24"/>
            <p:cNvSpPr/>
            <p:nvPr/>
          </p:nvSpPr>
          <p:spPr>
            <a:xfrm>
              <a:off x="6359526" y="1677988"/>
              <a:ext cx="20638" cy="69850"/>
            </a:xfrm>
            <a:custGeom>
              <a:rect b="b" l="l" r="r" t="t"/>
              <a:pathLst>
                <a:path extrusionOk="0" h="130" w="41">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37" name="Google Shape;1137;p24"/>
            <p:cNvSpPr/>
            <p:nvPr/>
          </p:nvSpPr>
          <p:spPr>
            <a:xfrm>
              <a:off x="6392863" y="1708150"/>
              <a:ext cx="20638" cy="55563"/>
            </a:xfrm>
            <a:custGeom>
              <a:rect b="b" l="l" r="r" t="t"/>
              <a:pathLst>
                <a:path extrusionOk="0" h="104" w="41">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38" name="Google Shape;1138;p24"/>
            <p:cNvSpPr/>
            <p:nvPr/>
          </p:nvSpPr>
          <p:spPr>
            <a:xfrm>
              <a:off x="6438900" y="1719263"/>
              <a:ext cx="31750" cy="65088"/>
            </a:xfrm>
            <a:custGeom>
              <a:rect b="b" l="l" r="r" t="t"/>
              <a:pathLst>
                <a:path extrusionOk="0" h="123" w="60">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39" name="Google Shape;1139;p24"/>
            <p:cNvSpPr/>
            <p:nvPr/>
          </p:nvSpPr>
          <p:spPr>
            <a:xfrm>
              <a:off x="6478588" y="1731963"/>
              <a:ext cx="28575" cy="65088"/>
            </a:xfrm>
            <a:custGeom>
              <a:rect b="b" l="l" r="r" t="t"/>
              <a:pathLst>
                <a:path extrusionOk="0" h="123" w="54">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0" name="Google Shape;1140;p24"/>
            <p:cNvSpPr/>
            <p:nvPr/>
          </p:nvSpPr>
          <p:spPr>
            <a:xfrm>
              <a:off x="6523038" y="1739900"/>
              <a:ext cx="25400" cy="61913"/>
            </a:xfrm>
            <a:custGeom>
              <a:rect b="b" l="l" r="r" t="t"/>
              <a:pathLst>
                <a:path extrusionOk="0" h="117" w="48">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1" name="Google Shape;1141;p24"/>
            <p:cNvSpPr/>
            <p:nvPr/>
          </p:nvSpPr>
          <p:spPr>
            <a:xfrm>
              <a:off x="6572250" y="1743075"/>
              <a:ext cx="28575" cy="61913"/>
            </a:xfrm>
            <a:custGeom>
              <a:rect b="b" l="l" r="r" t="t"/>
              <a:pathLst>
                <a:path extrusionOk="0" h="117" w="54">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2" name="Google Shape;1142;p24"/>
            <p:cNvSpPr/>
            <p:nvPr/>
          </p:nvSpPr>
          <p:spPr>
            <a:xfrm>
              <a:off x="6629400" y="1741488"/>
              <a:ext cx="28575" cy="55563"/>
            </a:xfrm>
            <a:custGeom>
              <a:rect b="b" l="l" r="r" t="t"/>
              <a:pathLst>
                <a:path extrusionOk="0" h="105" w="53">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3" name="Google Shape;1143;p24"/>
            <p:cNvSpPr/>
            <p:nvPr/>
          </p:nvSpPr>
          <p:spPr>
            <a:xfrm>
              <a:off x="6673850" y="1739900"/>
              <a:ext cx="20638" cy="53975"/>
            </a:xfrm>
            <a:custGeom>
              <a:rect b="b" l="l" r="r" t="t"/>
              <a:pathLst>
                <a:path extrusionOk="0" h="103" w="41">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4" name="Google Shape;1144;p24"/>
            <p:cNvSpPr/>
            <p:nvPr/>
          </p:nvSpPr>
          <p:spPr>
            <a:xfrm>
              <a:off x="6811963" y="1671638"/>
              <a:ext cx="9525" cy="38100"/>
            </a:xfrm>
            <a:custGeom>
              <a:rect b="b" l="l" r="r" t="t"/>
              <a:pathLst>
                <a:path extrusionOk="0" h="72" w="17">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5" name="Google Shape;1145;p24"/>
            <p:cNvSpPr/>
            <p:nvPr/>
          </p:nvSpPr>
          <p:spPr>
            <a:xfrm>
              <a:off x="6843713" y="1644650"/>
              <a:ext cx="22225" cy="55563"/>
            </a:xfrm>
            <a:custGeom>
              <a:rect b="b" l="l" r="r" t="t"/>
              <a:pathLst>
                <a:path extrusionOk="0" h="104" w="41">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6" name="Google Shape;1146;p24"/>
            <p:cNvSpPr/>
            <p:nvPr/>
          </p:nvSpPr>
          <p:spPr>
            <a:xfrm>
              <a:off x="6719888" y="1743075"/>
              <a:ext cx="9525" cy="47625"/>
            </a:xfrm>
            <a:custGeom>
              <a:rect b="b" l="l" r="r" t="t"/>
              <a:pathLst>
                <a:path extrusionOk="0" h="91" w="17">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7" name="Google Shape;1147;p24"/>
            <p:cNvSpPr/>
            <p:nvPr/>
          </p:nvSpPr>
          <p:spPr>
            <a:xfrm>
              <a:off x="6754813" y="1758950"/>
              <a:ext cx="12700" cy="49213"/>
            </a:xfrm>
            <a:custGeom>
              <a:rect b="b" l="l" r="r" t="t"/>
              <a:pathLst>
                <a:path extrusionOk="0" h="92" w="24">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8" name="Google Shape;1148;p24"/>
            <p:cNvSpPr/>
            <p:nvPr/>
          </p:nvSpPr>
          <p:spPr>
            <a:xfrm>
              <a:off x="6418263" y="1346200"/>
              <a:ext cx="39688" cy="65088"/>
            </a:xfrm>
            <a:custGeom>
              <a:rect b="b" l="l" r="r" t="t"/>
              <a:pathLst>
                <a:path extrusionOk="0" h="123" w="7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9" name="Google Shape;1149;p24"/>
            <p:cNvSpPr/>
            <p:nvPr/>
          </p:nvSpPr>
          <p:spPr>
            <a:xfrm>
              <a:off x="6462713" y="1366838"/>
              <a:ext cx="34925" cy="50800"/>
            </a:xfrm>
            <a:custGeom>
              <a:rect b="b" l="l" r="r" t="t"/>
              <a:pathLst>
                <a:path extrusionOk="0" h="97" w="6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50" name="Google Shape;1150;p24"/>
            <p:cNvSpPr/>
            <p:nvPr/>
          </p:nvSpPr>
          <p:spPr>
            <a:xfrm>
              <a:off x="6569075" y="1604963"/>
              <a:ext cx="28575" cy="68263"/>
            </a:xfrm>
            <a:custGeom>
              <a:rect b="b" l="l" r="r" t="t"/>
              <a:pathLst>
                <a:path extrusionOk="0" h="129" w="54">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51" name="Google Shape;1151;p24"/>
            <p:cNvSpPr/>
            <p:nvPr/>
          </p:nvSpPr>
          <p:spPr>
            <a:xfrm>
              <a:off x="6619875" y="1614488"/>
              <a:ext cx="25400" cy="44450"/>
            </a:xfrm>
            <a:custGeom>
              <a:rect b="b" l="l" r="r" t="t"/>
              <a:pathLst>
                <a:path extrusionOk="0" h="86" w="48">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52" name="Google Shape;1152;p24"/>
            <p:cNvSpPr/>
            <p:nvPr/>
          </p:nvSpPr>
          <p:spPr>
            <a:xfrm>
              <a:off x="6659563" y="1624013"/>
              <a:ext cx="28575" cy="46038"/>
            </a:xfrm>
            <a:custGeom>
              <a:rect b="b" l="l" r="r" t="t"/>
              <a:pathLst>
                <a:path extrusionOk="0" h="85" w="53">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53" name="Google Shape;1153;p24"/>
            <p:cNvSpPr/>
            <p:nvPr/>
          </p:nvSpPr>
          <p:spPr>
            <a:xfrm>
              <a:off x="6746875" y="1463675"/>
              <a:ext cx="23813" cy="41275"/>
            </a:xfrm>
            <a:custGeom>
              <a:rect b="b" l="l" r="r" t="t"/>
              <a:pathLst>
                <a:path extrusionOk="0" h="79" w="46">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54" name="Google Shape;1154;p24"/>
            <p:cNvSpPr/>
            <p:nvPr/>
          </p:nvSpPr>
          <p:spPr>
            <a:xfrm>
              <a:off x="6792913" y="1493838"/>
              <a:ext cx="9525" cy="7938"/>
            </a:xfrm>
            <a:custGeom>
              <a:rect b="b" l="l" r="r" t="t"/>
              <a:pathLst>
                <a:path extrusionOk="0" h="16" w="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55" name="Google Shape;1155;p24"/>
            <p:cNvSpPr/>
            <p:nvPr/>
          </p:nvSpPr>
          <p:spPr>
            <a:xfrm>
              <a:off x="6208713" y="1243013"/>
              <a:ext cx="706437" cy="620714"/>
            </a:xfrm>
            <a:custGeom>
              <a:rect b="b" l="l" r="r" t="t"/>
              <a:pathLst>
                <a:path extrusionOk="0" h="1175" w="1336">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56" name="Google Shape;1156;p24"/>
            <p:cNvSpPr/>
            <p:nvPr/>
          </p:nvSpPr>
          <p:spPr>
            <a:xfrm>
              <a:off x="6411913" y="1501775"/>
              <a:ext cx="71438" cy="65088"/>
            </a:xfrm>
            <a:custGeom>
              <a:rect b="b" l="l" r="r" t="t"/>
              <a:pathLst>
                <a:path extrusionOk="0" h="123" w="134">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57" name="Google Shape;1157;p24"/>
            <p:cNvSpPr/>
            <p:nvPr/>
          </p:nvSpPr>
          <p:spPr>
            <a:xfrm>
              <a:off x="6535738" y="1511300"/>
              <a:ext cx="63500" cy="57150"/>
            </a:xfrm>
            <a:custGeom>
              <a:rect b="b" l="l" r="r" t="t"/>
              <a:pathLst>
                <a:path extrusionOk="0" h="110" w="121">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58" name="Google Shape;1158;p24"/>
            <p:cNvSpPr/>
            <p:nvPr/>
          </p:nvSpPr>
          <p:spPr>
            <a:xfrm>
              <a:off x="6656388" y="1506538"/>
              <a:ext cx="73025" cy="68263"/>
            </a:xfrm>
            <a:custGeom>
              <a:rect b="b" l="l" r="r" t="t"/>
              <a:pathLst>
                <a:path extrusionOk="0" h="128" w="139">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solidFill>
              <a:srgbClr val="FFCC66"/>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159" name="Google Shape;1159;p24"/>
          <p:cNvSpPr/>
          <p:nvPr/>
        </p:nvSpPr>
        <p:spPr>
          <a:xfrm>
            <a:off x="6010250" y="3062893"/>
            <a:ext cx="1774800" cy="1216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zh-CN" sz="900">
                <a:solidFill>
                  <a:srgbClr val="3F3F3F"/>
                </a:solidFill>
              </a:rPr>
              <a:t>Analysis was done over 1 decade and also only contains some elections of that decade.</a:t>
            </a:r>
            <a:endParaRPr sz="900">
              <a:solidFill>
                <a:schemeClr val="dk1"/>
              </a:solidFill>
            </a:endParaRPr>
          </a:p>
        </p:txBody>
      </p:sp>
      <p:sp>
        <p:nvSpPr>
          <p:cNvPr id="1160" name="Google Shape;1160;p24"/>
          <p:cNvSpPr txBox="1"/>
          <p:nvPr/>
        </p:nvSpPr>
        <p:spPr>
          <a:xfrm>
            <a:off x="6007389" y="2735106"/>
            <a:ext cx="1780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Short Period</a:t>
            </a:r>
            <a:endParaRPr sz="2000">
              <a:solidFill>
                <a:srgbClr val="3F3F3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074"/>
                                        </p:tgtEl>
                                        <p:attrNameLst>
                                          <p:attrName>style.visibility</p:attrName>
                                        </p:attrNameLst>
                                      </p:cBhvr>
                                      <p:to>
                                        <p:strVal val="visible"/>
                                      </p:to>
                                    </p:set>
                                    <p:anim calcmode="lin" valueType="num">
                                      <p:cBhvr additive="base">
                                        <p:cTn dur="500"/>
                                        <p:tgtEl>
                                          <p:spTgt spid="1074"/>
                                        </p:tgtEl>
                                        <p:attrNameLst>
                                          <p:attrName>ppt_w</p:attrName>
                                        </p:attrNameLst>
                                      </p:cBhvr>
                                      <p:tavLst>
                                        <p:tav fmla="" tm="0">
                                          <p:val>
                                            <p:strVal val="0"/>
                                          </p:val>
                                        </p:tav>
                                        <p:tav fmla="" tm="100000">
                                          <p:val>
                                            <p:strVal val="#ppt_w"/>
                                          </p:val>
                                        </p:tav>
                                      </p:tavLst>
                                    </p:anim>
                                    <p:anim calcmode="lin" valueType="num">
                                      <p:cBhvr additive="base">
                                        <p:cTn dur="500"/>
                                        <p:tgtEl>
                                          <p:spTgt spid="107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900"/>
                                  </p:stCondLst>
                                  <p:childTnLst>
                                    <p:set>
                                      <p:cBhvr>
                                        <p:cTn dur="1" fill="hold">
                                          <p:stCondLst>
                                            <p:cond delay="0"/>
                                          </p:stCondLst>
                                        </p:cTn>
                                        <p:tgtEl>
                                          <p:spTgt spid="1077"/>
                                        </p:tgtEl>
                                        <p:attrNameLst>
                                          <p:attrName>style.visibility</p:attrName>
                                        </p:attrNameLst>
                                      </p:cBhvr>
                                      <p:to>
                                        <p:strVal val="visible"/>
                                      </p:to>
                                    </p:set>
                                    <p:anim calcmode="lin" valueType="num">
                                      <p:cBhvr additive="base">
                                        <p:cTn dur="500"/>
                                        <p:tgtEl>
                                          <p:spTgt spid="1077"/>
                                        </p:tgtEl>
                                        <p:attrNameLst>
                                          <p:attrName>ppt_w</p:attrName>
                                        </p:attrNameLst>
                                      </p:cBhvr>
                                      <p:tavLst>
                                        <p:tav fmla="" tm="0">
                                          <p:val>
                                            <p:strVal val="0"/>
                                          </p:val>
                                        </p:tav>
                                        <p:tav fmla="" tm="100000">
                                          <p:val>
                                            <p:strVal val="#ppt_w"/>
                                          </p:val>
                                        </p:tav>
                                      </p:tavLst>
                                    </p:anim>
                                    <p:anim calcmode="lin" valueType="num">
                                      <p:cBhvr additive="base">
                                        <p:cTn dur="500"/>
                                        <p:tgtEl>
                                          <p:spTgt spid="1077"/>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200"/>
                                  </p:stCondLst>
                                  <p:childTnLst>
                                    <p:set>
                                      <p:cBhvr>
                                        <p:cTn dur="1" fill="hold">
                                          <p:stCondLst>
                                            <p:cond delay="0"/>
                                          </p:stCondLst>
                                        </p:cTn>
                                        <p:tgtEl>
                                          <p:spTgt spid="1103"/>
                                        </p:tgtEl>
                                        <p:attrNameLst>
                                          <p:attrName>style.visibility</p:attrName>
                                        </p:attrNameLst>
                                      </p:cBhvr>
                                      <p:to>
                                        <p:strVal val="visible"/>
                                      </p:to>
                                    </p:set>
                                    <p:animEffect filter="fade" transition="in">
                                      <p:cBhvr>
                                        <p:cTn dur="500"/>
                                        <p:tgtEl>
                                          <p:spTgt spid="1103"/>
                                        </p:tgtEl>
                                      </p:cBhvr>
                                    </p:animEffect>
                                  </p:childTnLst>
                                </p:cTn>
                              </p:par>
                              <p:par>
                                <p:cTn fill="hold" nodeType="withEffect" presetClass="entr" presetID="10" presetSubtype="0">
                                  <p:stCondLst>
                                    <p:cond delay="2100"/>
                                  </p:stCondLst>
                                  <p:childTnLst>
                                    <p:set>
                                      <p:cBhvr>
                                        <p:cTn dur="1" fill="hold">
                                          <p:stCondLst>
                                            <p:cond delay="0"/>
                                          </p:stCondLst>
                                        </p:cTn>
                                        <p:tgtEl>
                                          <p:spTgt spid="1129"/>
                                        </p:tgtEl>
                                        <p:attrNameLst>
                                          <p:attrName>style.visibility</p:attrName>
                                        </p:attrNameLst>
                                      </p:cBhvr>
                                      <p:to>
                                        <p:strVal val="visible"/>
                                      </p:to>
                                    </p:set>
                                    <p:animEffect filter="fade" transition="in">
                                      <p:cBhvr>
                                        <p:cTn dur="500"/>
                                        <p:tgtEl>
                                          <p:spTgt spid="1129"/>
                                        </p:tgtEl>
                                      </p:cBhvr>
                                    </p:animEffect>
                                  </p:childTnLst>
                                </p:cTn>
                              </p:par>
                              <p:par>
                                <p:cTn fill="hold" nodeType="withEffect" presetClass="entr" presetID="10" presetSubtype="0">
                                  <p:stCondLst>
                                    <p:cond delay="2400"/>
                                  </p:stCondLst>
                                  <p:childTnLst>
                                    <p:set>
                                      <p:cBhvr>
                                        <p:cTn dur="1" fill="hold">
                                          <p:stCondLst>
                                            <p:cond delay="0"/>
                                          </p:stCondLst>
                                        </p:cTn>
                                        <p:tgtEl>
                                          <p:spTgt spid="1130"/>
                                        </p:tgtEl>
                                        <p:attrNameLst>
                                          <p:attrName>style.visibility</p:attrName>
                                        </p:attrNameLst>
                                      </p:cBhvr>
                                      <p:to>
                                        <p:strVal val="visible"/>
                                      </p:to>
                                    </p:set>
                                    <p:animEffect filter="fade" transition="in">
                                      <p:cBhvr>
                                        <p:cTn dur="500"/>
                                        <p:tgtEl>
                                          <p:spTgt spid="1130"/>
                                        </p:tgtEl>
                                      </p:cBhvr>
                                    </p:animEffect>
                                  </p:childTnLst>
                                </p:cTn>
                              </p:par>
                              <p:par>
                                <p:cTn fill="hold" nodeType="withEffect" presetClass="entr" presetID="10" presetSubtype="0">
                                  <p:stCondLst>
                                    <p:cond delay="270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par>
                                <p:cTn fill="hold" nodeType="withEffect" presetClass="entr" presetID="10" presetSubtype="0">
                                  <p:stCondLst>
                                    <p:cond delay="3000"/>
                                  </p:stCondLst>
                                  <p:childTnLst>
                                    <p:set>
                                      <p:cBhvr>
                                        <p:cTn dur="1" fill="hold">
                                          <p:stCondLst>
                                            <p:cond delay="0"/>
                                          </p:stCondLst>
                                        </p:cTn>
                                        <p:tgtEl>
                                          <p:spTgt spid="1132"/>
                                        </p:tgtEl>
                                        <p:attrNameLst>
                                          <p:attrName>style.visibility</p:attrName>
                                        </p:attrNameLst>
                                      </p:cBhvr>
                                      <p:to>
                                        <p:strVal val="visible"/>
                                      </p:to>
                                    </p:set>
                                    <p:animEffect filter="fade" transition="in">
                                      <p:cBhvr>
                                        <p:cTn dur="500"/>
                                        <p:tgtEl>
                                          <p:spTgt spid="1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grpSp>
        <p:nvGrpSpPr>
          <p:cNvPr id="1165" name="Google Shape;1165;p23"/>
          <p:cNvGrpSpPr/>
          <p:nvPr/>
        </p:nvGrpSpPr>
        <p:grpSpPr>
          <a:xfrm>
            <a:off x="1403648" y="451116"/>
            <a:ext cx="6192688" cy="583815"/>
            <a:chOff x="1492256" y="595132"/>
            <a:chExt cx="6192688" cy="583815"/>
          </a:xfrm>
        </p:grpSpPr>
        <p:sp>
          <p:nvSpPr>
            <p:cNvPr id="1166" name="Google Shape;1166;p23"/>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7" name="Google Shape;1167;p23"/>
            <p:cNvSpPr txBox="1"/>
            <p:nvPr/>
          </p:nvSpPr>
          <p:spPr>
            <a:xfrm>
              <a:off x="3246783" y="595132"/>
              <a:ext cx="2549400" cy="492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2600">
                  <a:solidFill>
                    <a:schemeClr val="dk1"/>
                  </a:solidFill>
                  <a:latin typeface="Microsoft Yahei"/>
                  <a:ea typeface="Microsoft Yahei"/>
                  <a:cs typeface="Microsoft Yahei"/>
                  <a:sym typeface="Microsoft Yahei"/>
                </a:rPr>
                <a:t>Next Steps</a:t>
              </a:r>
              <a:endParaRPr b="1" sz="2000"/>
            </a:p>
          </p:txBody>
        </p:sp>
      </p:grpSp>
      <p:sp>
        <p:nvSpPr>
          <p:cNvPr id="1168" name="Google Shape;1168;p23"/>
          <p:cNvSpPr txBox="1"/>
          <p:nvPr/>
        </p:nvSpPr>
        <p:spPr>
          <a:xfrm>
            <a:off x="1201975" y="1486900"/>
            <a:ext cx="73452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434343"/>
              </a:buClr>
              <a:buSzPts val="1800"/>
              <a:buChar char="●"/>
            </a:pPr>
            <a:r>
              <a:rPr lang="zh-CN" sz="1800">
                <a:solidFill>
                  <a:srgbClr val="434343"/>
                </a:solidFill>
              </a:rPr>
              <a:t>Incorporate final comments from the client.</a:t>
            </a:r>
            <a:endParaRPr sz="1800">
              <a:solidFill>
                <a:srgbClr val="434343"/>
              </a:solidFill>
            </a:endParaRPr>
          </a:p>
          <a:p>
            <a:pPr indent="-342900" lvl="0" marL="457200" rtl="0" algn="l">
              <a:spcBef>
                <a:spcPts val="0"/>
              </a:spcBef>
              <a:spcAft>
                <a:spcPts val="0"/>
              </a:spcAft>
              <a:buClr>
                <a:srgbClr val="434343"/>
              </a:buClr>
              <a:buSzPts val="1800"/>
              <a:buChar char="●"/>
            </a:pPr>
            <a:r>
              <a:rPr lang="zh-CN" sz="1800">
                <a:solidFill>
                  <a:srgbClr val="434343"/>
                </a:solidFill>
              </a:rPr>
              <a:t>Finalize the final report.</a:t>
            </a:r>
            <a:endParaRPr sz="1800">
              <a:solidFill>
                <a:srgbClr val="434343"/>
              </a:solidFill>
            </a:endParaRPr>
          </a:p>
          <a:p>
            <a:pPr indent="-342900" lvl="0" marL="457200" rtl="0" algn="l">
              <a:spcBef>
                <a:spcPts val="0"/>
              </a:spcBef>
              <a:spcAft>
                <a:spcPts val="0"/>
              </a:spcAft>
              <a:buClr>
                <a:srgbClr val="434343"/>
              </a:buClr>
              <a:buSzPts val="1800"/>
              <a:buChar char="●"/>
            </a:pPr>
            <a:r>
              <a:rPr lang="zh-CN" sz="1800">
                <a:solidFill>
                  <a:srgbClr val="434343"/>
                </a:solidFill>
              </a:rPr>
              <a:t>Publish our analysis in the Bay State Banner or Dorcester News</a:t>
            </a:r>
            <a:r>
              <a:rPr lang="zh-CN" sz="1800">
                <a:solidFill>
                  <a:srgbClr val="434343"/>
                </a:solidFill>
              </a:rPr>
              <a:t> newspaper.</a:t>
            </a:r>
            <a:endParaRPr sz="1800">
              <a:solidFill>
                <a:srgbClr val="434343"/>
              </a:solidFill>
            </a:endParaRPr>
          </a:p>
        </p:txBody>
      </p:sp>
      <p:grpSp>
        <p:nvGrpSpPr>
          <p:cNvPr id="1169" name="Google Shape;1169;p23"/>
          <p:cNvGrpSpPr/>
          <p:nvPr/>
        </p:nvGrpSpPr>
        <p:grpSpPr>
          <a:xfrm>
            <a:off x="3448550" y="3093279"/>
            <a:ext cx="2246900" cy="1489525"/>
            <a:chOff x="4405" y="1302"/>
            <a:chExt cx="2359" cy="2115"/>
          </a:xfrm>
        </p:grpSpPr>
        <p:sp>
          <p:nvSpPr>
            <p:cNvPr id="1170" name="Google Shape;1170;p23"/>
            <p:cNvSpPr/>
            <p:nvPr/>
          </p:nvSpPr>
          <p:spPr>
            <a:xfrm>
              <a:off x="4405" y="1745"/>
              <a:ext cx="2359" cy="1672"/>
            </a:xfrm>
            <a:custGeom>
              <a:rect b="b" l="l" r="r" t="t"/>
              <a:pathLst>
                <a:path extrusionOk="0" h="261" w="311">
                  <a:moveTo>
                    <a:pt x="41" y="258"/>
                  </a:moveTo>
                  <a:cubicBezTo>
                    <a:pt x="40" y="257"/>
                    <a:pt x="40" y="256"/>
                    <a:pt x="38" y="256"/>
                  </a:cubicBezTo>
                  <a:cubicBezTo>
                    <a:pt x="35" y="256"/>
                    <a:pt x="32" y="256"/>
                    <a:pt x="29" y="256"/>
                  </a:cubicBezTo>
                  <a:cubicBezTo>
                    <a:pt x="19" y="255"/>
                    <a:pt x="9" y="257"/>
                    <a:pt x="0" y="255"/>
                  </a:cubicBezTo>
                  <a:cubicBezTo>
                    <a:pt x="1" y="254"/>
                    <a:pt x="3" y="254"/>
                    <a:pt x="4" y="253"/>
                  </a:cubicBezTo>
                  <a:cubicBezTo>
                    <a:pt x="17" y="253"/>
                    <a:pt x="26" y="254"/>
                    <a:pt x="39" y="253"/>
                  </a:cubicBezTo>
                  <a:cubicBezTo>
                    <a:pt x="41" y="248"/>
                    <a:pt x="39" y="243"/>
                    <a:pt x="40" y="237"/>
                  </a:cubicBezTo>
                  <a:cubicBezTo>
                    <a:pt x="40" y="236"/>
                    <a:pt x="39" y="235"/>
                    <a:pt x="39" y="234"/>
                  </a:cubicBezTo>
                  <a:cubicBezTo>
                    <a:pt x="40" y="232"/>
                    <a:pt x="41" y="228"/>
                    <a:pt x="39" y="226"/>
                  </a:cubicBezTo>
                  <a:cubicBezTo>
                    <a:pt x="38" y="224"/>
                    <a:pt x="40" y="224"/>
                    <a:pt x="40" y="223"/>
                  </a:cubicBezTo>
                  <a:cubicBezTo>
                    <a:pt x="40" y="214"/>
                    <a:pt x="39" y="203"/>
                    <a:pt x="39" y="195"/>
                  </a:cubicBezTo>
                  <a:cubicBezTo>
                    <a:pt x="39" y="186"/>
                    <a:pt x="40" y="176"/>
                    <a:pt x="38" y="167"/>
                  </a:cubicBezTo>
                  <a:cubicBezTo>
                    <a:pt x="39" y="159"/>
                    <a:pt x="39" y="151"/>
                    <a:pt x="38" y="144"/>
                  </a:cubicBezTo>
                  <a:cubicBezTo>
                    <a:pt x="38" y="141"/>
                    <a:pt x="35" y="137"/>
                    <a:pt x="39" y="134"/>
                  </a:cubicBezTo>
                  <a:cubicBezTo>
                    <a:pt x="45" y="133"/>
                    <a:pt x="54" y="134"/>
                    <a:pt x="62" y="133"/>
                  </a:cubicBezTo>
                  <a:cubicBezTo>
                    <a:pt x="66" y="133"/>
                    <a:pt x="70" y="131"/>
                    <a:pt x="73" y="133"/>
                  </a:cubicBezTo>
                  <a:cubicBezTo>
                    <a:pt x="75" y="143"/>
                    <a:pt x="75" y="154"/>
                    <a:pt x="74" y="162"/>
                  </a:cubicBezTo>
                  <a:cubicBezTo>
                    <a:pt x="75" y="163"/>
                    <a:pt x="75" y="165"/>
                    <a:pt x="77" y="165"/>
                  </a:cubicBezTo>
                  <a:cubicBezTo>
                    <a:pt x="76" y="166"/>
                    <a:pt x="76" y="167"/>
                    <a:pt x="74" y="167"/>
                  </a:cubicBezTo>
                  <a:cubicBezTo>
                    <a:pt x="76" y="174"/>
                    <a:pt x="76" y="181"/>
                    <a:pt x="75" y="190"/>
                  </a:cubicBezTo>
                  <a:cubicBezTo>
                    <a:pt x="75" y="195"/>
                    <a:pt x="77" y="200"/>
                    <a:pt x="76" y="205"/>
                  </a:cubicBezTo>
                  <a:cubicBezTo>
                    <a:pt x="76" y="206"/>
                    <a:pt x="75" y="207"/>
                    <a:pt x="75" y="209"/>
                  </a:cubicBezTo>
                  <a:cubicBezTo>
                    <a:pt x="75" y="210"/>
                    <a:pt x="76" y="213"/>
                    <a:pt x="76" y="215"/>
                  </a:cubicBezTo>
                  <a:cubicBezTo>
                    <a:pt x="76" y="216"/>
                    <a:pt x="76" y="220"/>
                    <a:pt x="76" y="222"/>
                  </a:cubicBezTo>
                  <a:cubicBezTo>
                    <a:pt x="76" y="223"/>
                    <a:pt x="76" y="224"/>
                    <a:pt x="76" y="225"/>
                  </a:cubicBezTo>
                  <a:cubicBezTo>
                    <a:pt x="77" y="235"/>
                    <a:pt x="75" y="246"/>
                    <a:pt x="78" y="254"/>
                  </a:cubicBezTo>
                  <a:cubicBezTo>
                    <a:pt x="86" y="255"/>
                    <a:pt x="95" y="254"/>
                    <a:pt x="103" y="254"/>
                  </a:cubicBezTo>
                  <a:cubicBezTo>
                    <a:pt x="104" y="248"/>
                    <a:pt x="104" y="240"/>
                    <a:pt x="103" y="237"/>
                  </a:cubicBezTo>
                  <a:cubicBezTo>
                    <a:pt x="105" y="233"/>
                    <a:pt x="104" y="229"/>
                    <a:pt x="104" y="225"/>
                  </a:cubicBezTo>
                  <a:cubicBezTo>
                    <a:pt x="104" y="212"/>
                    <a:pt x="103" y="198"/>
                    <a:pt x="103" y="185"/>
                  </a:cubicBezTo>
                  <a:cubicBezTo>
                    <a:pt x="103" y="183"/>
                    <a:pt x="102" y="184"/>
                    <a:pt x="102" y="183"/>
                  </a:cubicBezTo>
                  <a:cubicBezTo>
                    <a:pt x="104" y="177"/>
                    <a:pt x="101" y="168"/>
                    <a:pt x="102" y="160"/>
                  </a:cubicBezTo>
                  <a:cubicBezTo>
                    <a:pt x="102" y="158"/>
                    <a:pt x="101" y="156"/>
                    <a:pt x="101" y="154"/>
                  </a:cubicBezTo>
                  <a:cubicBezTo>
                    <a:pt x="101" y="149"/>
                    <a:pt x="102" y="146"/>
                    <a:pt x="100" y="143"/>
                  </a:cubicBezTo>
                  <a:cubicBezTo>
                    <a:pt x="101" y="142"/>
                    <a:pt x="101" y="141"/>
                    <a:pt x="102" y="140"/>
                  </a:cubicBezTo>
                  <a:cubicBezTo>
                    <a:pt x="101" y="132"/>
                    <a:pt x="102" y="121"/>
                    <a:pt x="101" y="111"/>
                  </a:cubicBezTo>
                  <a:cubicBezTo>
                    <a:pt x="101" y="110"/>
                    <a:pt x="100" y="110"/>
                    <a:pt x="100" y="109"/>
                  </a:cubicBezTo>
                  <a:cubicBezTo>
                    <a:pt x="100" y="108"/>
                    <a:pt x="100" y="107"/>
                    <a:pt x="101" y="107"/>
                  </a:cubicBezTo>
                  <a:cubicBezTo>
                    <a:pt x="101" y="97"/>
                    <a:pt x="100" y="90"/>
                    <a:pt x="100" y="82"/>
                  </a:cubicBezTo>
                  <a:cubicBezTo>
                    <a:pt x="109" y="81"/>
                    <a:pt x="118" y="80"/>
                    <a:pt x="127" y="80"/>
                  </a:cubicBezTo>
                  <a:cubicBezTo>
                    <a:pt x="130" y="80"/>
                    <a:pt x="135" y="81"/>
                    <a:pt x="138" y="81"/>
                  </a:cubicBezTo>
                  <a:cubicBezTo>
                    <a:pt x="139" y="83"/>
                    <a:pt x="137" y="85"/>
                    <a:pt x="139" y="86"/>
                  </a:cubicBezTo>
                  <a:cubicBezTo>
                    <a:pt x="136" y="92"/>
                    <a:pt x="138" y="101"/>
                    <a:pt x="137" y="108"/>
                  </a:cubicBezTo>
                  <a:cubicBezTo>
                    <a:pt x="138" y="109"/>
                    <a:pt x="140" y="109"/>
                    <a:pt x="140" y="110"/>
                  </a:cubicBezTo>
                  <a:cubicBezTo>
                    <a:pt x="140" y="111"/>
                    <a:pt x="138" y="112"/>
                    <a:pt x="138" y="113"/>
                  </a:cubicBezTo>
                  <a:cubicBezTo>
                    <a:pt x="138" y="117"/>
                    <a:pt x="139" y="122"/>
                    <a:pt x="138" y="126"/>
                  </a:cubicBezTo>
                  <a:cubicBezTo>
                    <a:pt x="139" y="126"/>
                    <a:pt x="139" y="127"/>
                    <a:pt x="140" y="127"/>
                  </a:cubicBezTo>
                  <a:cubicBezTo>
                    <a:pt x="140" y="139"/>
                    <a:pt x="138" y="148"/>
                    <a:pt x="141" y="158"/>
                  </a:cubicBezTo>
                  <a:cubicBezTo>
                    <a:pt x="141" y="159"/>
                    <a:pt x="139" y="159"/>
                    <a:pt x="140" y="160"/>
                  </a:cubicBezTo>
                  <a:cubicBezTo>
                    <a:pt x="141" y="171"/>
                    <a:pt x="141" y="176"/>
                    <a:pt x="142" y="185"/>
                  </a:cubicBezTo>
                  <a:cubicBezTo>
                    <a:pt x="140" y="193"/>
                    <a:pt x="141" y="205"/>
                    <a:pt x="141" y="215"/>
                  </a:cubicBezTo>
                  <a:cubicBezTo>
                    <a:pt x="140" y="229"/>
                    <a:pt x="139" y="241"/>
                    <a:pt x="141" y="254"/>
                  </a:cubicBezTo>
                  <a:cubicBezTo>
                    <a:pt x="150" y="255"/>
                    <a:pt x="154" y="255"/>
                    <a:pt x="165" y="255"/>
                  </a:cubicBezTo>
                  <a:cubicBezTo>
                    <a:pt x="166" y="243"/>
                    <a:pt x="166" y="233"/>
                    <a:pt x="165" y="220"/>
                  </a:cubicBezTo>
                  <a:cubicBezTo>
                    <a:pt x="166" y="219"/>
                    <a:pt x="164" y="220"/>
                    <a:pt x="164" y="218"/>
                  </a:cubicBezTo>
                  <a:cubicBezTo>
                    <a:pt x="165" y="215"/>
                    <a:pt x="165" y="208"/>
                    <a:pt x="164" y="206"/>
                  </a:cubicBezTo>
                  <a:cubicBezTo>
                    <a:pt x="165" y="203"/>
                    <a:pt x="166" y="197"/>
                    <a:pt x="164" y="195"/>
                  </a:cubicBezTo>
                  <a:cubicBezTo>
                    <a:pt x="164" y="193"/>
                    <a:pt x="165" y="192"/>
                    <a:pt x="165" y="189"/>
                  </a:cubicBezTo>
                  <a:cubicBezTo>
                    <a:pt x="165" y="187"/>
                    <a:pt x="164" y="185"/>
                    <a:pt x="164" y="184"/>
                  </a:cubicBezTo>
                  <a:cubicBezTo>
                    <a:pt x="164" y="184"/>
                    <a:pt x="165" y="183"/>
                    <a:pt x="165" y="182"/>
                  </a:cubicBezTo>
                  <a:cubicBezTo>
                    <a:pt x="165" y="181"/>
                    <a:pt x="165" y="178"/>
                    <a:pt x="165" y="174"/>
                  </a:cubicBezTo>
                  <a:cubicBezTo>
                    <a:pt x="164" y="171"/>
                    <a:pt x="165" y="168"/>
                    <a:pt x="164" y="166"/>
                  </a:cubicBezTo>
                  <a:cubicBezTo>
                    <a:pt x="166" y="148"/>
                    <a:pt x="162" y="125"/>
                    <a:pt x="163" y="108"/>
                  </a:cubicBezTo>
                  <a:cubicBezTo>
                    <a:pt x="163" y="90"/>
                    <a:pt x="160" y="70"/>
                    <a:pt x="161" y="47"/>
                  </a:cubicBezTo>
                  <a:cubicBezTo>
                    <a:pt x="161" y="45"/>
                    <a:pt x="162" y="42"/>
                    <a:pt x="160" y="40"/>
                  </a:cubicBezTo>
                  <a:cubicBezTo>
                    <a:pt x="163" y="39"/>
                    <a:pt x="167" y="39"/>
                    <a:pt x="170" y="39"/>
                  </a:cubicBezTo>
                  <a:cubicBezTo>
                    <a:pt x="178" y="39"/>
                    <a:pt x="184" y="39"/>
                    <a:pt x="191" y="40"/>
                  </a:cubicBezTo>
                  <a:cubicBezTo>
                    <a:pt x="193" y="40"/>
                    <a:pt x="194" y="39"/>
                    <a:pt x="196" y="40"/>
                  </a:cubicBezTo>
                  <a:cubicBezTo>
                    <a:pt x="198" y="41"/>
                    <a:pt x="197" y="44"/>
                    <a:pt x="197" y="47"/>
                  </a:cubicBezTo>
                  <a:cubicBezTo>
                    <a:pt x="196" y="48"/>
                    <a:pt x="197" y="48"/>
                    <a:pt x="198" y="49"/>
                  </a:cubicBezTo>
                  <a:cubicBezTo>
                    <a:pt x="198" y="53"/>
                    <a:pt x="196" y="58"/>
                    <a:pt x="199" y="61"/>
                  </a:cubicBezTo>
                  <a:cubicBezTo>
                    <a:pt x="199" y="62"/>
                    <a:pt x="198" y="63"/>
                    <a:pt x="198" y="63"/>
                  </a:cubicBezTo>
                  <a:cubicBezTo>
                    <a:pt x="199" y="67"/>
                    <a:pt x="198" y="75"/>
                    <a:pt x="199" y="81"/>
                  </a:cubicBezTo>
                  <a:cubicBezTo>
                    <a:pt x="199" y="82"/>
                    <a:pt x="199" y="83"/>
                    <a:pt x="200" y="83"/>
                  </a:cubicBezTo>
                  <a:cubicBezTo>
                    <a:pt x="200" y="84"/>
                    <a:pt x="199" y="85"/>
                    <a:pt x="199" y="86"/>
                  </a:cubicBezTo>
                  <a:cubicBezTo>
                    <a:pt x="199" y="90"/>
                    <a:pt x="198" y="93"/>
                    <a:pt x="200" y="96"/>
                  </a:cubicBezTo>
                  <a:cubicBezTo>
                    <a:pt x="200" y="113"/>
                    <a:pt x="200" y="131"/>
                    <a:pt x="200" y="149"/>
                  </a:cubicBezTo>
                  <a:cubicBezTo>
                    <a:pt x="200" y="151"/>
                    <a:pt x="201" y="153"/>
                    <a:pt x="201" y="155"/>
                  </a:cubicBezTo>
                  <a:cubicBezTo>
                    <a:pt x="202" y="158"/>
                    <a:pt x="201" y="163"/>
                    <a:pt x="201" y="166"/>
                  </a:cubicBezTo>
                  <a:cubicBezTo>
                    <a:pt x="201" y="170"/>
                    <a:pt x="201" y="174"/>
                    <a:pt x="201" y="178"/>
                  </a:cubicBezTo>
                  <a:cubicBezTo>
                    <a:pt x="201" y="179"/>
                    <a:pt x="202" y="180"/>
                    <a:pt x="202" y="182"/>
                  </a:cubicBezTo>
                  <a:cubicBezTo>
                    <a:pt x="202" y="184"/>
                    <a:pt x="201" y="186"/>
                    <a:pt x="201" y="188"/>
                  </a:cubicBezTo>
                  <a:cubicBezTo>
                    <a:pt x="201" y="199"/>
                    <a:pt x="201" y="211"/>
                    <a:pt x="202" y="221"/>
                  </a:cubicBezTo>
                  <a:cubicBezTo>
                    <a:pt x="202" y="224"/>
                    <a:pt x="202" y="226"/>
                    <a:pt x="202" y="228"/>
                  </a:cubicBezTo>
                  <a:cubicBezTo>
                    <a:pt x="202" y="229"/>
                    <a:pt x="201" y="229"/>
                    <a:pt x="201" y="229"/>
                  </a:cubicBezTo>
                  <a:cubicBezTo>
                    <a:pt x="201" y="231"/>
                    <a:pt x="203" y="233"/>
                    <a:pt x="203" y="235"/>
                  </a:cubicBezTo>
                  <a:cubicBezTo>
                    <a:pt x="203" y="243"/>
                    <a:pt x="201" y="249"/>
                    <a:pt x="203" y="256"/>
                  </a:cubicBezTo>
                  <a:cubicBezTo>
                    <a:pt x="211" y="256"/>
                    <a:pt x="220" y="257"/>
                    <a:pt x="226" y="256"/>
                  </a:cubicBezTo>
                  <a:cubicBezTo>
                    <a:pt x="227" y="230"/>
                    <a:pt x="224" y="207"/>
                    <a:pt x="224" y="182"/>
                  </a:cubicBezTo>
                  <a:cubicBezTo>
                    <a:pt x="224" y="179"/>
                    <a:pt x="225" y="178"/>
                    <a:pt x="224" y="176"/>
                  </a:cubicBezTo>
                  <a:cubicBezTo>
                    <a:pt x="224" y="175"/>
                    <a:pt x="222" y="176"/>
                    <a:pt x="222" y="175"/>
                  </a:cubicBezTo>
                  <a:cubicBezTo>
                    <a:pt x="223" y="172"/>
                    <a:pt x="224" y="172"/>
                    <a:pt x="224" y="168"/>
                  </a:cubicBezTo>
                  <a:cubicBezTo>
                    <a:pt x="224" y="167"/>
                    <a:pt x="222" y="168"/>
                    <a:pt x="222" y="167"/>
                  </a:cubicBezTo>
                  <a:cubicBezTo>
                    <a:pt x="222" y="163"/>
                    <a:pt x="225" y="160"/>
                    <a:pt x="223" y="156"/>
                  </a:cubicBezTo>
                  <a:cubicBezTo>
                    <a:pt x="224" y="149"/>
                    <a:pt x="222" y="143"/>
                    <a:pt x="223" y="136"/>
                  </a:cubicBezTo>
                  <a:cubicBezTo>
                    <a:pt x="223" y="135"/>
                    <a:pt x="221" y="135"/>
                    <a:pt x="222" y="134"/>
                  </a:cubicBezTo>
                  <a:cubicBezTo>
                    <a:pt x="223" y="128"/>
                    <a:pt x="221" y="122"/>
                    <a:pt x="222" y="117"/>
                  </a:cubicBezTo>
                  <a:cubicBezTo>
                    <a:pt x="222" y="116"/>
                    <a:pt x="221" y="116"/>
                    <a:pt x="221" y="115"/>
                  </a:cubicBezTo>
                  <a:cubicBezTo>
                    <a:pt x="221" y="114"/>
                    <a:pt x="221" y="113"/>
                    <a:pt x="222" y="112"/>
                  </a:cubicBezTo>
                  <a:cubicBezTo>
                    <a:pt x="221" y="102"/>
                    <a:pt x="221" y="92"/>
                    <a:pt x="220" y="81"/>
                  </a:cubicBezTo>
                  <a:cubicBezTo>
                    <a:pt x="220" y="71"/>
                    <a:pt x="222" y="61"/>
                    <a:pt x="219" y="53"/>
                  </a:cubicBezTo>
                  <a:cubicBezTo>
                    <a:pt x="221" y="44"/>
                    <a:pt x="219" y="34"/>
                    <a:pt x="219" y="25"/>
                  </a:cubicBezTo>
                  <a:cubicBezTo>
                    <a:pt x="219" y="24"/>
                    <a:pt x="218" y="24"/>
                    <a:pt x="217" y="23"/>
                  </a:cubicBezTo>
                  <a:cubicBezTo>
                    <a:pt x="217" y="21"/>
                    <a:pt x="219" y="20"/>
                    <a:pt x="219" y="19"/>
                  </a:cubicBezTo>
                  <a:cubicBezTo>
                    <a:pt x="219" y="14"/>
                    <a:pt x="220" y="9"/>
                    <a:pt x="219" y="4"/>
                  </a:cubicBezTo>
                  <a:cubicBezTo>
                    <a:pt x="222" y="2"/>
                    <a:pt x="226" y="3"/>
                    <a:pt x="230" y="3"/>
                  </a:cubicBezTo>
                  <a:cubicBezTo>
                    <a:pt x="239" y="2"/>
                    <a:pt x="249" y="0"/>
                    <a:pt x="258" y="2"/>
                  </a:cubicBezTo>
                  <a:cubicBezTo>
                    <a:pt x="256" y="17"/>
                    <a:pt x="260" y="40"/>
                    <a:pt x="258" y="55"/>
                  </a:cubicBezTo>
                  <a:cubicBezTo>
                    <a:pt x="261" y="70"/>
                    <a:pt x="258" y="88"/>
                    <a:pt x="260" y="103"/>
                  </a:cubicBezTo>
                  <a:cubicBezTo>
                    <a:pt x="259" y="104"/>
                    <a:pt x="261" y="108"/>
                    <a:pt x="259" y="110"/>
                  </a:cubicBezTo>
                  <a:cubicBezTo>
                    <a:pt x="261" y="113"/>
                    <a:pt x="261" y="117"/>
                    <a:pt x="261" y="121"/>
                  </a:cubicBezTo>
                  <a:cubicBezTo>
                    <a:pt x="261" y="121"/>
                    <a:pt x="261" y="121"/>
                    <a:pt x="262" y="121"/>
                  </a:cubicBezTo>
                  <a:cubicBezTo>
                    <a:pt x="260" y="130"/>
                    <a:pt x="262" y="137"/>
                    <a:pt x="261" y="148"/>
                  </a:cubicBezTo>
                  <a:cubicBezTo>
                    <a:pt x="262" y="149"/>
                    <a:pt x="262" y="150"/>
                    <a:pt x="263" y="151"/>
                  </a:cubicBezTo>
                  <a:cubicBezTo>
                    <a:pt x="262" y="158"/>
                    <a:pt x="263" y="167"/>
                    <a:pt x="263" y="176"/>
                  </a:cubicBezTo>
                  <a:cubicBezTo>
                    <a:pt x="263" y="179"/>
                    <a:pt x="263" y="182"/>
                    <a:pt x="263" y="184"/>
                  </a:cubicBezTo>
                  <a:cubicBezTo>
                    <a:pt x="263" y="187"/>
                    <a:pt x="264" y="189"/>
                    <a:pt x="264" y="192"/>
                  </a:cubicBezTo>
                  <a:cubicBezTo>
                    <a:pt x="264" y="194"/>
                    <a:pt x="263" y="197"/>
                    <a:pt x="263" y="200"/>
                  </a:cubicBezTo>
                  <a:cubicBezTo>
                    <a:pt x="263" y="202"/>
                    <a:pt x="264" y="203"/>
                    <a:pt x="264" y="205"/>
                  </a:cubicBezTo>
                  <a:cubicBezTo>
                    <a:pt x="264" y="205"/>
                    <a:pt x="263" y="206"/>
                    <a:pt x="263" y="206"/>
                  </a:cubicBezTo>
                  <a:cubicBezTo>
                    <a:pt x="263" y="207"/>
                    <a:pt x="264" y="208"/>
                    <a:pt x="264" y="208"/>
                  </a:cubicBezTo>
                  <a:cubicBezTo>
                    <a:pt x="264" y="209"/>
                    <a:pt x="263" y="210"/>
                    <a:pt x="263" y="211"/>
                  </a:cubicBezTo>
                  <a:cubicBezTo>
                    <a:pt x="263" y="214"/>
                    <a:pt x="264" y="216"/>
                    <a:pt x="264" y="218"/>
                  </a:cubicBezTo>
                  <a:cubicBezTo>
                    <a:pt x="264" y="231"/>
                    <a:pt x="263" y="242"/>
                    <a:pt x="263" y="255"/>
                  </a:cubicBezTo>
                  <a:cubicBezTo>
                    <a:pt x="277" y="257"/>
                    <a:pt x="293" y="256"/>
                    <a:pt x="306" y="256"/>
                  </a:cubicBezTo>
                  <a:cubicBezTo>
                    <a:pt x="308" y="256"/>
                    <a:pt x="309" y="255"/>
                    <a:pt x="311" y="256"/>
                  </a:cubicBezTo>
                  <a:cubicBezTo>
                    <a:pt x="310" y="260"/>
                    <a:pt x="307" y="258"/>
                    <a:pt x="303" y="258"/>
                  </a:cubicBezTo>
                  <a:cubicBezTo>
                    <a:pt x="299" y="258"/>
                    <a:pt x="294" y="260"/>
                    <a:pt x="291" y="260"/>
                  </a:cubicBezTo>
                  <a:cubicBezTo>
                    <a:pt x="288" y="259"/>
                    <a:pt x="285" y="259"/>
                    <a:pt x="282" y="258"/>
                  </a:cubicBezTo>
                  <a:cubicBezTo>
                    <a:pt x="276" y="259"/>
                    <a:pt x="270" y="258"/>
                    <a:pt x="264" y="258"/>
                  </a:cubicBezTo>
                  <a:cubicBezTo>
                    <a:pt x="263" y="259"/>
                    <a:pt x="264" y="260"/>
                    <a:pt x="262" y="261"/>
                  </a:cubicBezTo>
                  <a:cubicBezTo>
                    <a:pt x="261" y="261"/>
                    <a:pt x="260" y="260"/>
                    <a:pt x="260" y="258"/>
                  </a:cubicBezTo>
                  <a:cubicBezTo>
                    <a:pt x="250" y="258"/>
                    <a:pt x="240" y="258"/>
                    <a:pt x="229" y="258"/>
                  </a:cubicBezTo>
                  <a:cubicBezTo>
                    <a:pt x="228" y="259"/>
                    <a:pt x="228" y="260"/>
                    <a:pt x="228" y="261"/>
                  </a:cubicBezTo>
                  <a:cubicBezTo>
                    <a:pt x="226" y="261"/>
                    <a:pt x="226" y="259"/>
                    <a:pt x="226" y="259"/>
                  </a:cubicBezTo>
                  <a:cubicBezTo>
                    <a:pt x="216" y="259"/>
                    <a:pt x="202" y="259"/>
                    <a:pt x="192" y="258"/>
                  </a:cubicBezTo>
                  <a:cubicBezTo>
                    <a:pt x="191" y="258"/>
                    <a:pt x="191" y="260"/>
                    <a:pt x="190" y="260"/>
                  </a:cubicBezTo>
                  <a:cubicBezTo>
                    <a:pt x="190" y="257"/>
                    <a:pt x="185" y="259"/>
                    <a:pt x="184" y="258"/>
                  </a:cubicBezTo>
                  <a:cubicBezTo>
                    <a:pt x="182" y="258"/>
                    <a:pt x="183" y="260"/>
                    <a:pt x="181" y="260"/>
                  </a:cubicBezTo>
                  <a:cubicBezTo>
                    <a:pt x="180" y="260"/>
                    <a:pt x="182" y="259"/>
                    <a:pt x="182" y="258"/>
                  </a:cubicBezTo>
                  <a:cubicBezTo>
                    <a:pt x="177" y="258"/>
                    <a:pt x="171" y="256"/>
                    <a:pt x="166" y="258"/>
                  </a:cubicBezTo>
                  <a:cubicBezTo>
                    <a:pt x="161" y="256"/>
                    <a:pt x="156" y="257"/>
                    <a:pt x="151" y="257"/>
                  </a:cubicBezTo>
                  <a:cubicBezTo>
                    <a:pt x="146" y="257"/>
                    <a:pt x="142" y="256"/>
                    <a:pt x="139" y="258"/>
                  </a:cubicBezTo>
                  <a:cubicBezTo>
                    <a:pt x="135" y="255"/>
                    <a:pt x="130" y="257"/>
                    <a:pt x="126" y="256"/>
                  </a:cubicBezTo>
                  <a:cubicBezTo>
                    <a:pt x="126" y="256"/>
                    <a:pt x="125" y="255"/>
                    <a:pt x="124" y="255"/>
                  </a:cubicBezTo>
                  <a:cubicBezTo>
                    <a:pt x="122" y="255"/>
                    <a:pt x="120" y="256"/>
                    <a:pt x="117" y="256"/>
                  </a:cubicBezTo>
                  <a:cubicBezTo>
                    <a:pt x="116" y="256"/>
                    <a:pt x="114" y="255"/>
                    <a:pt x="111" y="256"/>
                  </a:cubicBezTo>
                  <a:cubicBezTo>
                    <a:pt x="110" y="256"/>
                    <a:pt x="110" y="257"/>
                    <a:pt x="108" y="257"/>
                  </a:cubicBezTo>
                  <a:cubicBezTo>
                    <a:pt x="107" y="257"/>
                    <a:pt x="108" y="257"/>
                    <a:pt x="108" y="256"/>
                  </a:cubicBezTo>
                  <a:cubicBezTo>
                    <a:pt x="104" y="256"/>
                    <a:pt x="100" y="256"/>
                    <a:pt x="97" y="257"/>
                  </a:cubicBezTo>
                  <a:cubicBezTo>
                    <a:pt x="90" y="257"/>
                    <a:pt x="82" y="258"/>
                    <a:pt x="75" y="257"/>
                  </a:cubicBezTo>
                  <a:cubicBezTo>
                    <a:pt x="72" y="257"/>
                    <a:pt x="68" y="255"/>
                    <a:pt x="64" y="257"/>
                  </a:cubicBezTo>
                  <a:cubicBezTo>
                    <a:pt x="64" y="256"/>
                    <a:pt x="64" y="256"/>
                    <a:pt x="64" y="255"/>
                  </a:cubicBezTo>
                  <a:cubicBezTo>
                    <a:pt x="64" y="256"/>
                    <a:pt x="63" y="255"/>
                    <a:pt x="61" y="255"/>
                  </a:cubicBezTo>
                  <a:cubicBezTo>
                    <a:pt x="61" y="255"/>
                    <a:pt x="60" y="256"/>
                    <a:pt x="59" y="256"/>
                  </a:cubicBezTo>
                  <a:cubicBezTo>
                    <a:pt x="56" y="256"/>
                    <a:pt x="49" y="257"/>
                    <a:pt x="46" y="256"/>
                  </a:cubicBezTo>
                  <a:cubicBezTo>
                    <a:pt x="45" y="256"/>
                    <a:pt x="41" y="256"/>
                    <a:pt x="41" y="258"/>
                  </a:cubicBezTo>
                  <a:close/>
                  <a:moveTo>
                    <a:pt x="243" y="4"/>
                  </a:moveTo>
                  <a:cubicBezTo>
                    <a:pt x="236" y="12"/>
                    <a:pt x="229" y="20"/>
                    <a:pt x="224" y="32"/>
                  </a:cubicBezTo>
                  <a:cubicBezTo>
                    <a:pt x="222" y="32"/>
                    <a:pt x="222" y="34"/>
                    <a:pt x="221" y="36"/>
                  </a:cubicBezTo>
                  <a:cubicBezTo>
                    <a:pt x="222" y="36"/>
                    <a:pt x="222" y="37"/>
                    <a:pt x="222" y="38"/>
                  </a:cubicBezTo>
                  <a:cubicBezTo>
                    <a:pt x="231" y="27"/>
                    <a:pt x="238" y="15"/>
                    <a:pt x="247" y="4"/>
                  </a:cubicBezTo>
                  <a:cubicBezTo>
                    <a:pt x="245" y="5"/>
                    <a:pt x="244" y="4"/>
                    <a:pt x="243" y="4"/>
                  </a:cubicBezTo>
                  <a:close/>
                  <a:moveTo>
                    <a:pt x="248" y="6"/>
                  </a:moveTo>
                  <a:cubicBezTo>
                    <a:pt x="248" y="8"/>
                    <a:pt x="246" y="8"/>
                    <a:pt x="246" y="9"/>
                  </a:cubicBezTo>
                  <a:cubicBezTo>
                    <a:pt x="238" y="17"/>
                    <a:pt x="233" y="29"/>
                    <a:pt x="225" y="38"/>
                  </a:cubicBezTo>
                  <a:cubicBezTo>
                    <a:pt x="225" y="39"/>
                    <a:pt x="226" y="39"/>
                    <a:pt x="226" y="41"/>
                  </a:cubicBezTo>
                  <a:cubicBezTo>
                    <a:pt x="225" y="41"/>
                    <a:pt x="224" y="42"/>
                    <a:pt x="223" y="42"/>
                  </a:cubicBezTo>
                  <a:cubicBezTo>
                    <a:pt x="222" y="43"/>
                    <a:pt x="222" y="46"/>
                    <a:pt x="222" y="47"/>
                  </a:cubicBezTo>
                  <a:cubicBezTo>
                    <a:pt x="223" y="47"/>
                    <a:pt x="224" y="46"/>
                    <a:pt x="225" y="45"/>
                  </a:cubicBezTo>
                  <a:cubicBezTo>
                    <a:pt x="234" y="31"/>
                    <a:pt x="245" y="19"/>
                    <a:pt x="254" y="5"/>
                  </a:cubicBezTo>
                  <a:cubicBezTo>
                    <a:pt x="251" y="3"/>
                    <a:pt x="250" y="6"/>
                    <a:pt x="248" y="6"/>
                  </a:cubicBezTo>
                  <a:close/>
                  <a:moveTo>
                    <a:pt x="223" y="6"/>
                  </a:moveTo>
                  <a:cubicBezTo>
                    <a:pt x="222" y="9"/>
                    <a:pt x="221" y="12"/>
                    <a:pt x="222" y="16"/>
                  </a:cubicBezTo>
                  <a:cubicBezTo>
                    <a:pt x="225" y="13"/>
                    <a:pt x="228" y="9"/>
                    <a:pt x="231" y="5"/>
                  </a:cubicBezTo>
                  <a:cubicBezTo>
                    <a:pt x="228" y="5"/>
                    <a:pt x="225" y="4"/>
                    <a:pt x="223" y="6"/>
                  </a:cubicBezTo>
                  <a:close/>
                  <a:moveTo>
                    <a:pt x="233" y="5"/>
                  </a:moveTo>
                  <a:cubicBezTo>
                    <a:pt x="229" y="11"/>
                    <a:pt x="224" y="16"/>
                    <a:pt x="221" y="23"/>
                  </a:cubicBezTo>
                  <a:cubicBezTo>
                    <a:pt x="222" y="24"/>
                    <a:pt x="221" y="27"/>
                    <a:pt x="223" y="28"/>
                  </a:cubicBezTo>
                  <a:cubicBezTo>
                    <a:pt x="227" y="21"/>
                    <a:pt x="231" y="14"/>
                    <a:pt x="237" y="9"/>
                  </a:cubicBezTo>
                  <a:cubicBezTo>
                    <a:pt x="236" y="7"/>
                    <a:pt x="238" y="7"/>
                    <a:pt x="238" y="5"/>
                  </a:cubicBezTo>
                  <a:cubicBezTo>
                    <a:pt x="236" y="5"/>
                    <a:pt x="235" y="5"/>
                    <a:pt x="233" y="5"/>
                  </a:cubicBezTo>
                  <a:close/>
                  <a:moveTo>
                    <a:pt x="254" y="10"/>
                  </a:moveTo>
                  <a:cubicBezTo>
                    <a:pt x="254" y="11"/>
                    <a:pt x="253" y="10"/>
                    <a:pt x="253" y="10"/>
                  </a:cubicBezTo>
                  <a:cubicBezTo>
                    <a:pt x="249" y="16"/>
                    <a:pt x="245" y="22"/>
                    <a:pt x="241" y="28"/>
                  </a:cubicBezTo>
                  <a:cubicBezTo>
                    <a:pt x="238" y="33"/>
                    <a:pt x="233" y="36"/>
                    <a:pt x="230" y="40"/>
                  </a:cubicBezTo>
                  <a:cubicBezTo>
                    <a:pt x="229" y="42"/>
                    <a:pt x="228" y="45"/>
                    <a:pt x="227" y="47"/>
                  </a:cubicBezTo>
                  <a:cubicBezTo>
                    <a:pt x="224" y="51"/>
                    <a:pt x="221" y="53"/>
                    <a:pt x="223" y="58"/>
                  </a:cubicBezTo>
                  <a:cubicBezTo>
                    <a:pt x="226" y="57"/>
                    <a:pt x="226" y="53"/>
                    <a:pt x="229" y="52"/>
                  </a:cubicBezTo>
                  <a:cubicBezTo>
                    <a:pt x="231" y="44"/>
                    <a:pt x="238" y="40"/>
                    <a:pt x="241" y="33"/>
                  </a:cubicBezTo>
                  <a:cubicBezTo>
                    <a:pt x="246" y="28"/>
                    <a:pt x="250" y="22"/>
                    <a:pt x="255" y="16"/>
                  </a:cubicBezTo>
                  <a:cubicBezTo>
                    <a:pt x="255" y="14"/>
                    <a:pt x="254" y="12"/>
                    <a:pt x="255" y="10"/>
                  </a:cubicBezTo>
                  <a:cubicBezTo>
                    <a:pt x="254" y="10"/>
                    <a:pt x="254" y="10"/>
                    <a:pt x="254" y="10"/>
                  </a:cubicBezTo>
                  <a:close/>
                  <a:moveTo>
                    <a:pt x="254" y="21"/>
                  </a:moveTo>
                  <a:cubicBezTo>
                    <a:pt x="244" y="33"/>
                    <a:pt x="236" y="46"/>
                    <a:pt x="226" y="57"/>
                  </a:cubicBezTo>
                  <a:cubicBezTo>
                    <a:pt x="226" y="59"/>
                    <a:pt x="225" y="59"/>
                    <a:pt x="225" y="61"/>
                  </a:cubicBezTo>
                  <a:cubicBezTo>
                    <a:pt x="224" y="61"/>
                    <a:pt x="223" y="62"/>
                    <a:pt x="223" y="62"/>
                  </a:cubicBezTo>
                  <a:cubicBezTo>
                    <a:pt x="223" y="65"/>
                    <a:pt x="222" y="69"/>
                    <a:pt x="223" y="70"/>
                  </a:cubicBezTo>
                  <a:cubicBezTo>
                    <a:pt x="232" y="61"/>
                    <a:pt x="238" y="48"/>
                    <a:pt x="247" y="39"/>
                  </a:cubicBezTo>
                  <a:cubicBezTo>
                    <a:pt x="248" y="32"/>
                    <a:pt x="258" y="28"/>
                    <a:pt x="254" y="21"/>
                  </a:cubicBezTo>
                  <a:cubicBezTo>
                    <a:pt x="254" y="21"/>
                    <a:pt x="254" y="21"/>
                    <a:pt x="254" y="21"/>
                  </a:cubicBezTo>
                  <a:close/>
                  <a:moveTo>
                    <a:pt x="232" y="68"/>
                  </a:moveTo>
                  <a:cubicBezTo>
                    <a:pt x="232" y="68"/>
                    <a:pt x="232" y="67"/>
                    <a:pt x="232" y="67"/>
                  </a:cubicBezTo>
                  <a:cubicBezTo>
                    <a:pt x="233" y="66"/>
                    <a:pt x="234" y="66"/>
                    <a:pt x="234" y="65"/>
                  </a:cubicBezTo>
                  <a:cubicBezTo>
                    <a:pt x="237" y="61"/>
                    <a:pt x="239" y="57"/>
                    <a:pt x="242" y="53"/>
                  </a:cubicBezTo>
                  <a:cubicBezTo>
                    <a:pt x="245" y="49"/>
                    <a:pt x="249" y="46"/>
                    <a:pt x="252" y="42"/>
                  </a:cubicBezTo>
                  <a:cubicBezTo>
                    <a:pt x="254" y="39"/>
                    <a:pt x="257" y="35"/>
                    <a:pt x="255" y="31"/>
                  </a:cubicBezTo>
                  <a:cubicBezTo>
                    <a:pt x="251" y="34"/>
                    <a:pt x="249" y="39"/>
                    <a:pt x="245" y="42"/>
                  </a:cubicBezTo>
                  <a:cubicBezTo>
                    <a:pt x="244" y="46"/>
                    <a:pt x="241" y="49"/>
                    <a:pt x="238" y="52"/>
                  </a:cubicBezTo>
                  <a:cubicBezTo>
                    <a:pt x="236" y="57"/>
                    <a:pt x="232" y="60"/>
                    <a:pt x="230" y="65"/>
                  </a:cubicBezTo>
                  <a:cubicBezTo>
                    <a:pt x="229" y="65"/>
                    <a:pt x="229" y="68"/>
                    <a:pt x="228" y="67"/>
                  </a:cubicBezTo>
                  <a:cubicBezTo>
                    <a:pt x="227" y="72"/>
                    <a:pt x="221" y="76"/>
                    <a:pt x="223" y="80"/>
                  </a:cubicBezTo>
                  <a:cubicBezTo>
                    <a:pt x="225" y="76"/>
                    <a:pt x="229" y="72"/>
                    <a:pt x="232" y="68"/>
                  </a:cubicBezTo>
                  <a:close/>
                  <a:moveTo>
                    <a:pt x="239" y="61"/>
                  </a:moveTo>
                  <a:cubicBezTo>
                    <a:pt x="234" y="68"/>
                    <a:pt x="229" y="75"/>
                    <a:pt x="225" y="82"/>
                  </a:cubicBezTo>
                  <a:cubicBezTo>
                    <a:pt x="224" y="82"/>
                    <a:pt x="225" y="83"/>
                    <a:pt x="225" y="84"/>
                  </a:cubicBezTo>
                  <a:cubicBezTo>
                    <a:pt x="224" y="85"/>
                    <a:pt x="223" y="85"/>
                    <a:pt x="223" y="86"/>
                  </a:cubicBezTo>
                  <a:cubicBezTo>
                    <a:pt x="223" y="87"/>
                    <a:pt x="224" y="88"/>
                    <a:pt x="223" y="89"/>
                  </a:cubicBezTo>
                  <a:cubicBezTo>
                    <a:pt x="235" y="76"/>
                    <a:pt x="245" y="61"/>
                    <a:pt x="256" y="47"/>
                  </a:cubicBezTo>
                  <a:cubicBezTo>
                    <a:pt x="256" y="45"/>
                    <a:pt x="257" y="42"/>
                    <a:pt x="255" y="41"/>
                  </a:cubicBezTo>
                  <a:cubicBezTo>
                    <a:pt x="250" y="47"/>
                    <a:pt x="244" y="54"/>
                    <a:pt x="239" y="61"/>
                  </a:cubicBezTo>
                  <a:close/>
                  <a:moveTo>
                    <a:pt x="164" y="42"/>
                  </a:moveTo>
                  <a:cubicBezTo>
                    <a:pt x="164" y="45"/>
                    <a:pt x="163" y="49"/>
                    <a:pt x="164" y="51"/>
                  </a:cubicBezTo>
                  <a:cubicBezTo>
                    <a:pt x="166" y="48"/>
                    <a:pt x="169" y="45"/>
                    <a:pt x="170" y="42"/>
                  </a:cubicBezTo>
                  <a:cubicBezTo>
                    <a:pt x="169" y="42"/>
                    <a:pt x="167" y="42"/>
                    <a:pt x="164" y="42"/>
                  </a:cubicBezTo>
                  <a:close/>
                  <a:moveTo>
                    <a:pt x="172" y="42"/>
                  </a:moveTo>
                  <a:cubicBezTo>
                    <a:pt x="170" y="48"/>
                    <a:pt x="162" y="52"/>
                    <a:pt x="164" y="61"/>
                  </a:cubicBezTo>
                  <a:cubicBezTo>
                    <a:pt x="168" y="55"/>
                    <a:pt x="172" y="48"/>
                    <a:pt x="176" y="42"/>
                  </a:cubicBezTo>
                  <a:cubicBezTo>
                    <a:pt x="174" y="42"/>
                    <a:pt x="174" y="42"/>
                    <a:pt x="172" y="42"/>
                  </a:cubicBezTo>
                  <a:close/>
                  <a:moveTo>
                    <a:pt x="180" y="42"/>
                  </a:moveTo>
                  <a:cubicBezTo>
                    <a:pt x="176" y="46"/>
                    <a:pt x="171" y="49"/>
                    <a:pt x="170" y="56"/>
                  </a:cubicBezTo>
                  <a:cubicBezTo>
                    <a:pt x="166" y="57"/>
                    <a:pt x="168" y="62"/>
                    <a:pt x="164" y="63"/>
                  </a:cubicBezTo>
                  <a:cubicBezTo>
                    <a:pt x="165" y="65"/>
                    <a:pt x="163" y="69"/>
                    <a:pt x="164" y="73"/>
                  </a:cubicBezTo>
                  <a:cubicBezTo>
                    <a:pt x="167" y="72"/>
                    <a:pt x="167" y="68"/>
                    <a:pt x="168" y="66"/>
                  </a:cubicBezTo>
                  <a:cubicBezTo>
                    <a:pt x="170" y="64"/>
                    <a:pt x="172" y="62"/>
                    <a:pt x="174" y="59"/>
                  </a:cubicBezTo>
                  <a:cubicBezTo>
                    <a:pt x="175" y="57"/>
                    <a:pt x="176" y="55"/>
                    <a:pt x="177" y="53"/>
                  </a:cubicBezTo>
                  <a:cubicBezTo>
                    <a:pt x="177" y="53"/>
                    <a:pt x="178" y="54"/>
                    <a:pt x="178" y="54"/>
                  </a:cubicBezTo>
                  <a:cubicBezTo>
                    <a:pt x="180" y="50"/>
                    <a:pt x="182" y="46"/>
                    <a:pt x="185" y="43"/>
                  </a:cubicBezTo>
                  <a:cubicBezTo>
                    <a:pt x="183" y="42"/>
                    <a:pt x="181" y="43"/>
                    <a:pt x="180" y="42"/>
                  </a:cubicBezTo>
                  <a:close/>
                  <a:moveTo>
                    <a:pt x="187" y="44"/>
                  </a:moveTo>
                  <a:cubicBezTo>
                    <a:pt x="180" y="54"/>
                    <a:pt x="171" y="62"/>
                    <a:pt x="166" y="76"/>
                  </a:cubicBezTo>
                  <a:cubicBezTo>
                    <a:pt x="165" y="76"/>
                    <a:pt x="165" y="77"/>
                    <a:pt x="164" y="78"/>
                  </a:cubicBezTo>
                  <a:cubicBezTo>
                    <a:pt x="164" y="80"/>
                    <a:pt x="164" y="81"/>
                    <a:pt x="164" y="83"/>
                  </a:cubicBezTo>
                  <a:cubicBezTo>
                    <a:pt x="167" y="83"/>
                    <a:pt x="168" y="78"/>
                    <a:pt x="170" y="77"/>
                  </a:cubicBezTo>
                  <a:cubicBezTo>
                    <a:pt x="176" y="64"/>
                    <a:pt x="185" y="55"/>
                    <a:pt x="191" y="43"/>
                  </a:cubicBezTo>
                  <a:cubicBezTo>
                    <a:pt x="190" y="43"/>
                    <a:pt x="189" y="43"/>
                    <a:pt x="187" y="44"/>
                  </a:cubicBezTo>
                  <a:close/>
                  <a:moveTo>
                    <a:pt x="165" y="86"/>
                  </a:moveTo>
                  <a:cubicBezTo>
                    <a:pt x="165" y="89"/>
                    <a:pt x="164" y="91"/>
                    <a:pt x="165" y="94"/>
                  </a:cubicBezTo>
                  <a:cubicBezTo>
                    <a:pt x="169" y="90"/>
                    <a:pt x="172" y="85"/>
                    <a:pt x="174" y="80"/>
                  </a:cubicBezTo>
                  <a:cubicBezTo>
                    <a:pt x="177" y="78"/>
                    <a:pt x="177" y="75"/>
                    <a:pt x="179" y="73"/>
                  </a:cubicBezTo>
                  <a:cubicBezTo>
                    <a:pt x="180" y="71"/>
                    <a:pt x="182" y="70"/>
                    <a:pt x="183" y="68"/>
                  </a:cubicBezTo>
                  <a:cubicBezTo>
                    <a:pt x="184" y="67"/>
                    <a:pt x="184" y="65"/>
                    <a:pt x="186" y="63"/>
                  </a:cubicBezTo>
                  <a:cubicBezTo>
                    <a:pt x="188" y="58"/>
                    <a:pt x="196" y="51"/>
                    <a:pt x="193" y="46"/>
                  </a:cubicBezTo>
                  <a:cubicBezTo>
                    <a:pt x="182" y="58"/>
                    <a:pt x="174" y="73"/>
                    <a:pt x="165" y="86"/>
                  </a:cubicBezTo>
                  <a:close/>
                  <a:moveTo>
                    <a:pt x="251" y="56"/>
                  </a:moveTo>
                  <a:cubicBezTo>
                    <a:pt x="250" y="58"/>
                    <a:pt x="248" y="60"/>
                    <a:pt x="246" y="62"/>
                  </a:cubicBezTo>
                  <a:cubicBezTo>
                    <a:pt x="246" y="63"/>
                    <a:pt x="245" y="64"/>
                    <a:pt x="245" y="64"/>
                  </a:cubicBezTo>
                  <a:cubicBezTo>
                    <a:pt x="245" y="64"/>
                    <a:pt x="244" y="64"/>
                    <a:pt x="244" y="64"/>
                  </a:cubicBezTo>
                  <a:cubicBezTo>
                    <a:pt x="244" y="65"/>
                    <a:pt x="243" y="67"/>
                    <a:pt x="243" y="67"/>
                  </a:cubicBezTo>
                  <a:cubicBezTo>
                    <a:pt x="240" y="71"/>
                    <a:pt x="237" y="75"/>
                    <a:pt x="234" y="78"/>
                  </a:cubicBezTo>
                  <a:cubicBezTo>
                    <a:pt x="231" y="83"/>
                    <a:pt x="227" y="87"/>
                    <a:pt x="225" y="92"/>
                  </a:cubicBezTo>
                  <a:cubicBezTo>
                    <a:pt x="224" y="92"/>
                    <a:pt x="223" y="93"/>
                    <a:pt x="223" y="93"/>
                  </a:cubicBezTo>
                  <a:cubicBezTo>
                    <a:pt x="224" y="95"/>
                    <a:pt x="223" y="99"/>
                    <a:pt x="224" y="100"/>
                  </a:cubicBezTo>
                  <a:cubicBezTo>
                    <a:pt x="229" y="96"/>
                    <a:pt x="231" y="90"/>
                    <a:pt x="235" y="86"/>
                  </a:cubicBezTo>
                  <a:cubicBezTo>
                    <a:pt x="242" y="76"/>
                    <a:pt x="250" y="67"/>
                    <a:pt x="256" y="57"/>
                  </a:cubicBezTo>
                  <a:cubicBezTo>
                    <a:pt x="256" y="55"/>
                    <a:pt x="256" y="53"/>
                    <a:pt x="256" y="52"/>
                  </a:cubicBezTo>
                  <a:cubicBezTo>
                    <a:pt x="256" y="52"/>
                    <a:pt x="254" y="51"/>
                    <a:pt x="254" y="52"/>
                  </a:cubicBezTo>
                  <a:cubicBezTo>
                    <a:pt x="255" y="53"/>
                    <a:pt x="252" y="55"/>
                    <a:pt x="251" y="56"/>
                  </a:cubicBezTo>
                  <a:close/>
                  <a:moveTo>
                    <a:pt x="173" y="84"/>
                  </a:moveTo>
                  <a:cubicBezTo>
                    <a:pt x="173" y="85"/>
                    <a:pt x="173" y="85"/>
                    <a:pt x="173" y="86"/>
                  </a:cubicBezTo>
                  <a:cubicBezTo>
                    <a:pt x="172" y="87"/>
                    <a:pt x="171" y="89"/>
                    <a:pt x="170" y="91"/>
                  </a:cubicBezTo>
                  <a:cubicBezTo>
                    <a:pt x="170" y="90"/>
                    <a:pt x="170" y="92"/>
                    <a:pt x="169" y="92"/>
                  </a:cubicBezTo>
                  <a:cubicBezTo>
                    <a:pt x="169" y="93"/>
                    <a:pt x="168" y="93"/>
                    <a:pt x="168" y="93"/>
                  </a:cubicBezTo>
                  <a:cubicBezTo>
                    <a:pt x="168" y="98"/>
                    <a:pt x="163" y="100"/>
                    <a:pt x="165" y="105"/>
                  </a:cubicBezTo>
                  <a:cubicBezTo>
                    <a:pt x="176" y="91"/>
                    <a:pt x="185" y="75"/>
                    <a:pt x="195" y="61"/>
                  </a:cubicBezTo>
                  <a:cubicBezTo>
                    <a:pt x="194" y="59"/>
                    <a:pt x="195" y="55"/>
                    <a:pt x="194" y="54"/>
                  </a:cubicBezTo>
                  <a:cubicBezTo>
                    <a:pt x="187" y="64"/>
                    <a:pt x="181" y="75"/>
                    <a:pt x="173" y="84"/>
                  </a:cubicBezTo>
                  <a:close/>
                  <a:moveTo>
                    <a:pt x="241" y="80"/>
                  </a:moveTo>
                  <a:cubicBezTo>
                    <a:pt x="237" y="86"/>
                    <a:pt x="232" y="94"/>
                    <a:pt x="227" y="100"/>
                  </a:cubicBezTo>
                  <a:cubicBezTo>
                    <a:pt x="226" y="101"/>
                    <a:pt x="227" y="101"/>
                    <a:pt x="227" y="103"/>
                  </a:cubicBezTo>
                  <a:cubicBezTo>
                    <a:pt x="225" y="103"/>
                    <a:pt x="225" y="103"/>
                    <a:pt x="224" y="103"/>
                  </a:cubicBezTo>
                  <a:cubicBezTo>
                    <a:pt x="224" y="105"/>
                    <a:pt x="224" y="107"/>
                    <a:pt x="224" y="109"/>
                  </a:cubicBezTo>
                  <a:cubicBezTo>
                    <a:pt x="227" y="108"/>
                    <a:pt x="226" y="106"/>
                    <a:pt x="228" y="104"/>
                  </a:cubicBezTo>
                  <a:cubicBezTo>
                    <a:pt x="231" y="100"/>
                    <a:pt x="236" y="96"/>
                    <a:pt x="240" y="90"/>
                  </a:cubicBezTo>
                  <a:cubicBezTo>
                    <a:pt x="243" y="87"/>
                    <a:pt x="246" y="83"/>
                    <a:pt x="249" y="79"/>
                  </a:cubicBezTo>
                  <a:cubicBezTo>
                    <a:pt x="252" y="74"/>
                    <a:pt x="259" y="66"/>
                    <a:pt x="256" y="62"/>
                  </a:cubicBezTo>
                  <a:cubicBezTo>
                    <a:pt x="251" y="68"/>
                    <a:pt x="247" y="75"/>
                    <a:pt x="241" y="80"/>
                  </a:cubicBezTo>
                  <a:close/>
                  <a:moveTo>
                    <a:pt x="186" y="79"/>
                  </a:moveTo>
                  <a:cubicBezTo>
                    <a:pt x="184" y="81"/>
                    <a:pt x="181" y="83"/>
                    <a:pt x="181" y="86"/>
                  </a:cubicBezTo>
                  <a:cubicBezTo>
                    <a:pt x="179" y="88"/>
                    <a:pt x="177" y="90"/>
                    <a:pt x="177" y="93"/>
                  </a:cubicBezTo>
                  <a:cubicBezTo>
                    <a:pt x="172" y="96"/>
                    <a:pt x="170" y="102"/>
                    <a:pt x="166" y="106"/>
                  </a:cubicBezTo>
                  <a:cubicBezTo>
                    <a:pt x="166" y="108"/>
                    <a:pt x="166" y="109"/>
                    <a:pt x="167" y="110"/>
                  </a:cubicBezTo>
                  <a:cubicBezTo>
                    <a:pt x="165" y="111"/>
                    <a:pt x="165" y="113"/>
                    <a:pt x="165" y="115"/>
                  </a:cubicBezTo>
                  <a:cubicBezTo>
                    <a:pt x="170" y="112"/>
                    <a:pt x="171" y="105"/>
                    <a:pt x="176" y="102"/>
                  </a:cubicBezTo>
                  <a:cubicBezTo>
                    <a:pt x="182" y="91"/>
                    <a:pt x="189" y="82"/>
                    <a:pt x="196" y="73"/>
                  </a:cubicBezTo>
                  <a:cubicBezTo>
                    <a:pt x="196" y="70"/>
                    <a:pt x="196" y="68"/>
                    <a:pt x="196" y="66"/>
                  </a:cubicBezTo>
                  <a:cubicBezTo>
                    <a:pt x="196" y="66"/>
                    <a:pt x="195" y="66"/>
                    <a:pt x="195" y="66"/>
                  </a:cubicBezTo>
                  <a:cubicBezTo>
                    <a:pt x="192" y="70"/>
                    <a:pt x="187" y="73"/>
                    <a:pt x="186" y="79"/>
                  </a:cubicBezTo>
                  <a:close/>
                  <a:moveTo>
                    <a:pt x="234" y="99"/>
                  </a:moveTo>
                  <a:cubicBezTo>
                    <a:pt x="231" y="104"/>
                    <a:pt x="228" y="108"/>
                    <a:pt x="225" y="113"/>
                  </a:cubicBezTo>
                  <a:cubicBezTo>
                    <a:pt x="225" y="114"/>
                    <a:pt x="224" y="117"/>
                    <a:pt x="225" y="118"/>
                  </a:cubicBezTo>
                  <a:cubicBezTo>
                    <a:pt x="234" y="108"/>
                    <a:pt x="241" y="96"/>
                    <a:pt x="251" y="86"/>
                  </a:cubicBezTo>
                  <a:cubicBezTo>
                    <a:pt x="252" y="81"/>
                    <a:pt x="259" y="77"/>
                    <a:pt x="257" y="72"/>
                  </a:cubicBezTo>
                  <a:cubicBezTo>
                    <a:pt x="249" y="81"/>
                    <a:pt x="243" y="91"/>
                    <a:pt x="234" y="99"/>
                  </a:cubicBezTo>
                  <a:close/>
                  <a:moveTo>
                    <a:pt x="195" y="77"/>
                  </a:moveTo>
                  <a:cubicBezTo>
                    <a:pt x="192" y="80"/>
                    <a:pt x="191" y="83"/>
                    <a:pt x="188" y="86"/>
                  </a:cubicBezTo>
                  <a:cubicBezTo>
                    <a:pt x="187" y="87"/>
                    <a:pt x="186" y="88"/>
                    <a:pt x="186" y="90"/>
                  </a:cubicBezTo>
                  <a:cubicBezTo>
                    <a:pt x="185" y="91"/>
                    <a:pt x="184" y="93"/>
                    <a:pt x="183" y="94"/>
                  </a:cubicBezTo>
                  <a:cubicBezTo>
                    <a:pt x="183" y="94"/>
                    <a:pt x="182" y="94"/>
                    <a:pt x="182" y="95"/>
                  </a:cubicBezTo>
                  <a:cubicBezTo>
                    <a:pt x="181" y="95"/>
                    <a:pt x="181" y="96"/>
                    <a:pt x="181" y="97"/>
                  </a:cubicBezTo>
                  <a:cubicBezTo>
                    <a:pt x="179" y="101"/>
                    <a:pt x="175" y="104"/>
                    <a:pt x="174" y="108"/>
                  </a:cubicBezTo>
                  <a:cubicBezTo>
                    <a:pt x="170" y="110"/>
                    <a:pt x="171" y="117"/>
                    <a:pt x="165" y="119"/>
                  </a:cubicBezTo>
                  <a:cubicBezTo>
                    <a:pt x="166" y="121"/>
                    <a:pt x="166" y="123"/>
                    <a:pt x="166" y="126"/>
                  </a:cubicBezTo>
                  <a:cubicBezTo>
                    <a:pt x="170" y="124"/>
                    <a:pt x="171" y="119"/>
                    <a:pt x="174" y="116"/>
                  </a:cubicBezTo>
                  <a:cubicBezTo>
                    <a:pt x="176" y="112"/>
                    <a:pt x="180" y="109"/>
                    <a:pt x="181" y="105"/>
                  </a:cubicBezTo>
                  <a:cubicBezTo>
                    <a:pt x="183" y="104"/>
                    <a:pt x="185" y="102"/>
                    <a:pt x="186" y="99"/>
                  </a:cubicBezTo>
                  <a:cubicBezTo>
                    <a:pt x="187" y="98"/>
                    <a:pt x="189" y="96"/>
                    <a:pt x="191" y="94"/>
                  </a:cubicBezTo>
                  <a:cubicBezTo>
                    <a:pt x="194" y="89"/>
                    <a:pt x="198" y="84"/>
                    <a:pt x="196" y="77"/>
                  </a:cubicBezTo>
                  <a:cubicBezTo>
                    <a:pt x="196" y="77"/>
                    <a:pt x="195" y="77"/>
                    <a:pt x="195" y="77"/>
                  </a:cubicBezTo>
                  <a:close/>
                  <a:moveTo>
                    <a:pt x="226" y="120"/>
                  </a:moveTo>
                  <a:cubicBezTo>
                    <a:pt x="226" y="123"/>
                    <a:pt x="224" y="124"/>
                    <a:pt x="225" y="128"/>
                  </a:cubicBezTo>
                  <a:cubicBezTo>
                    <a:pt x="231" y="123"/>
                    <a:pt x="235" y="115"/>
                    <a:pt x="241" y="110"/>
                  </a:cubicBezTo>
                  <a:cubicBezTo>
                    <a:pt x="245" y="103"/>
                    <a:pt x="251" y="98"/>
                    <a:pt x="255" y="91"/>
                  </a:cubicBezTo>
                  <a:cubicBezTo>
                    <a:pt x="256" y="91"/>
                    <a:pt x="256" y="90"/>
                    <a:pt x="257" y="91"/>
                  </a:cubicBezTo>
                  <a:cubicBezTo>
                    <a:pt x="257" y="88"/>
                    <a:pt x="257" y="84"/>
                    <a:pt x="257" y="82"/>
                  </a:cubicBezTo>
                  <a:cubicBezTo>
                    <a:pt x="246" y="94"/>
                    <a:pt x="236" y="107"/>
                    <a:pt x="226" y="120"/>
                  </a:cubicBezTo>
                  <a:close/>
                  <a:moveTo>
                    <a:pt x="103" y="96"/>
                  </a:moveTo>
                  <a:cubicBezTo>
                    <a:pt x="102" y="99"/>
                    <a:pt x="104" y="101"/>
                    <a:pt x="104" y="104"/>
                  </a:cubicBezTo>
                  <a:cubicBezTo>
                    <a:pt x="109" y="97"/>
                    <a:pt x="115" y="91"/>
                    <a:pt x="120" y="84"/>
                  </a:cubicBezTo>
                  <a:cubicBezTo>
                    <a:pt x="110" y="82"/>
                    <a:pt x="109" y="92"/>
                    <a:pt x="103" y="96"/>
                  </a:cubicBezTo>
                  <a:close/>
                  <a:moveTo>
                    <a:pt x="121" y="86"/>
                  </a:moveTo>
                  <a:cubicBezTo>
                    <a:pt x="118" y="90"/>
                    <a:pt x="115" y="94"/>
                    <a:pt x="111" y="98"/>
                  </a:cubicBezTo>
                  <a:cubicBezTo>
                    <a:pt x="111" y="99"/>
                    <a:pt x="109" y="100"/>
                    <a:pt x="108" y="101"/>
                  </a:cubicBezTo>
                  <a:cubicBezTo>
                    <a:pt x="108" y="101"/>
                    <a:pt x="109" y="102"/>
                    <a:pt x="108" y="102"/>
                  </a:cubicBezTo>
                  <a:cubicBezTo>
                    <a:pt x="105" y="106"/>
                    <a:pt x="102" y="110"/>
                    <a:pt x="104" y="115"/>
                  </a:cubicBezTo>
                  <a:cubicBezTo>
                    <a:pt x="108" y="112"/>
                    <a:pt x="110" y="107"/>
                    <a:pt x="113" y="103"/>
                  </a:cubicBezTo>
                  <a:cubicBezTo>
                    <a:pt x="118" y="97"/>
                    <a:pt x="125" y="90"/>
                    <a:pt x="129" y="84"/>
                  </a:cubicBezTo>
                  <a:cubicBezTo>
                    <a:pt x="125" y="82"/>
                    <a:pt x="123" y="84"/>
                    <a:pt x="121" y="86"/>
                  </a:cubicBezTo>
                  <a:close/>
                  <a:moveTo>
                    <a:pt x="103" y="85"/>
                  </a:moveTo>
                  <a:cubicBezTo>
                    <a:pt x="103" y="88"/>
                    <a:pt x="102" y="90"/>
                    <a:pt x="104" y="93"/>
                  </a:cubicBezTo>
                  <a:cubicBezTo>
                    <a:pt x="105" y="90"/>
                    <a:pt x="108" y="88"/>
                    <a:pt x="110" y="85"/>
                  </a:cubicBezTo>
                  <a:cubicBezTo>
                    <a:pt x="108" y="84"/>
                    <a:pt x="105" y="84"/>
                    <a:pt x="103" y="85"/>
                  </a:cubicBezTo>
                  <a:close/>
                  <a:moveTo>
                    <a:pt x="133" y="84"/>
                  </a:moveTo>
                  <a:cubicBezTo>
                    <a:pt x="122" y="95"/>
                    <a:pt x="113" y="108"/>
                    <a:pt x="103" y="120"/>
                  </a:cubicBezTo>
                  <a:cubicBezTo>
                    <a:pt x="104" y="123"/>
                    <a:pt x="103" y="124"/>
                    <a:pt x="104" y="127"/>
                  </a:cubicBezTo>
                  <a:cubicBezTo>
                    <a:pt x="110" y="122"/>
                    <a:pt x="113" y="114"/>
                    <a:pt x="119" y="109"/>
                  </a:cubicBezTo>
                  <a:cubicBezTo>
                    <a:pt x="120" y="107"/>
                    <a:pt x="121" y="104"/>
                    <a:pt x="123" y="104"/>
                  </a:cubicBezTo>
                  <a:cubicBezTo>
                    <a:pt x="122" y="103"/>
                    <a:pt x="123" y="104"/>
                    <a:pt x="123" y="102"/>
                  </a:cubicBezTo>
                  <a:cubicBezTo>
                    <a:pt x="127" y="97"/>
                    <a:pt x="133" y="92"/>
                    <a:pt x="135" y="85"/>
                  </a:cubicBezTo>
                  <a:cubicBezTo>
                    <a:pt x="134" y="84"/>
                    <a:pt x="134" y="84"/>
                    <a:pt x="133" y="84"/>
                  </a:cubicBezTo>
                  <a:close/>
                  <a:moveTo>
                    <a:pt x="188" y="100"/>
                  </a:moveTo>
                  <a:cubicBezTo>
                    <a:pt x="187" y="100"/>
                    <a:pt x="188" y="101"/>
                    <a:pt x="187" y="102"/>
                  </a:cubicBezTo>
                  <a:cubicBezTo>
                    <a:pt x="187" y="102"/>
                    <a:pt x="186" y="102"/>
                    <a:pt x="185" y="103"/>
                  </a:cubicBezTo>
                  <a:cubicBezTo>
                    <a:pt x="185" y="104"/>
                    <a:pt x="185" y="105"/>
                    <a:pt x="184" y="105"/>
                  </a:cubicBezTo>
                  <a:cubicBezTo>
                    <a:pt x="184" y="106"/>
                    <a:pt x="183" y="106"/>
                    <a:pt x="183" y="106"/>
                  </a:cubicBezTo>
                  <a:cubicBezTo>
                    <a:pt x="181" y="107"/>
                    <a:pt x="181" y="110"/>
                    <a:pt x="180" y="112"/>
                  </a:cubicBezTo>
                  <a:cubicBezTo>
                    <a:pt x="180" y="112"/>
                    <a:pt x="179" y="112"/>
                    <a:pt x="178" y="112"/>
                  </a:cubicBezTo>
                  <a:cubicBezTo>
                    <a:pt x="178" y="113"/>
                    <a:pt x="178" y="114"/>
                    <a:pt x="177" y="115"/>
                  </a:cubicBezTo>
                  <a:cubicBezTo>
                    <a:pt x="176" y="116"/>
                    <a:pt x="175" y="117"/>
                    <a:pt x="175" y="117"/>
                  </a:cubicBezTo>
                  <a:cubicBezTo>
                    <a:pt x="174" y="118"/>
                    <a:pt x="175" y="119"/>
                    <a:pt x="174" y="120"/>
                  </a:cubicBezTo>
                  <a:cubicBezTo>
                    <a:pt x="174" y="120"/>
                    <a:pt x="173" y="119"/>
                    <a:pt x="173" y="120"/>
                  </a:cubicBezTo>
                  <a:cubicBezTo>
                    <a:pt x="173" y="121"/>
                    <a:pt x="173" y="122"/>
                    <a:pt x="172" y="122"/>
                  </a:cubicBezTo>
                  <a:cubicBezTo>
                    <a:pt x="172" y="123"/>
                    <a:pt x="171" y="121"/>
                    <a:pt x="171" y="123"/>
                  </a:cubicBezTo>
                  <a:cubicBezTo>
                    <a:pt x="171" y="127"/>
                    <a:pt x="165" y="131"/>
                    <a:pt x="166" y="137"/>
                  </a:cubicBezTo>
                  <a:cubicBezTo>
                    <a:pt x="168" y="136"/>
                    <a:pt x="169" y="134"/>
                    <a:pt x="170" y="133"/>
                  </a:cubicBezTo>
                  <a:cubicBezTo>
                    <a:pt x="172" y="129"/>
                    <a:pt x="174" y="126"/>
                    <a:pt x="177" y="123"/>
                  </a:cubicBezTo>
                  <a:cubicBezTo>
                    <a:pt x="181" y="117"/>
                    <a:pt x="185" y="111"/>
                    <a:pt x="190" y="105"/>
                  </a:cubicBezTo>
                  <a:cubicBezTo>
                    <a:pt x="193" y="101"/>
                    <a:pt x="198" y="96"/>
                    <a:pt x="196" y="89"/>
                  </a:cubicBezTo>
                  <a:cubicBezTo>
                    <a:pt x="196" y="89"/>
                    <a:pt x="195" y="89"/>
                    <a:pt x="195" y="89"/>
                  </a:cubicBezTo>
                  <a:cubicBezTo>
                    <a:pt x="194" y="94"/>
                    <a:pt x="190" y="97"/>
                    <a:pt x="188" y="100"/>
                  </a:cubicBezTo>
                  <a:close/>
                  <a:moveTo>
                    <a:pt x="106" y="130"/>
                  </a:moveTo>
                  <a:cubicBezTo>
                    <a:pt x="106" y="131"/>
                    <a:pt x="105" y="131"/>
                    <a:pt x="104" y="132"/>
                  </a:cubicBezTo>
                  <a:cubicBezTo>
                    <a:pt x="104" y="133"/>
                    <a:pt x="103" y="135"/>
                    <a:pt x="104" y="137"/>
                  </a:cubicBezTo>
                  <a:cubicBezTo>
                    <a:pt x="107" y="135"/>
                    <a:pt x="108" y="132"/>
                    <a:pt x="110" y="130"/>
                  </a:cubicBezTo>
                  <a:cubicBezTo>
                    <a:pt x="119" y="120"/>
                    <a:pt x="127" y="110"/>
                    <a:pt x="135" y="99"/>
                  </a:cubicBezTo>
                  <a:cubicBezTo>
                    <a:pt x="134" y="96"/>
                    <a:pt x="136" y="94"/>
                    <a:pt x="134" y="92"/>
                  </a:cubicBezTo>
                  <a:cubicBezTo>
                    <a:pt x="125" y="105"/>
                    <a:pt x="114" y="115"/>
                    <a:pt x="106" y="130"/>
                  </a:cubicBezTo>
                  <a:close/>
                  <a:moveTo>
                    <a:pt x="257" y="95"/>
                  </a:moveTo>
                  <a:cubicBezTo>
                    <a:pt x="251" y="99"/>
                    <a:pt x="248" y="105"/>
                    <a:pt x="242" y="110"/>
                  </a:cubicBezTo>
                  <a:cubicBezTo>
                    <a:pt x="242" y="110"/>
                    <a:pt x="242" y="111"/>
                    <a:pt x="242" y="111"/>
                  </a:cubicBezTo>
                  <a:cubicBezTo>
                    <a:pt x="242" y="111"/>
                    <a:pt x="241" y="112"/>
                    <a:pt x="241" y="112"/>
                  </a:cubicBezTo>
                  <a:cubicBezTo>
                    <a:pt x="239" y="116"/>
                    <a:pt x="236" y="119"/>
                    <a:pt x="233" y="123"/>
                  </a:cubicBezTo>
                  <a:cubicBezTo>
                    <a:pt x="230" y="125"/>
                    <a:pt x="225" y="131"/>
                    <a:pt x="225" y="134"/>
                  </a:cubicBezTo>
                  <a:cubicBezTo>
                    <a:pt x="224" y="139"/>
                    <a:pt x="226" y="145"/>
                    <a:pt x="226" y="150"/>
                  </a:cubicBezTo>
                  <a:cubicBezTo>
                    <a:pt x="236" y="141"/>
                    <a:pt x="243" y="129"/>
                    <a:pt x="253" y="120"/>
                  </a:cubicBezTo>
                  <a:cubicBezTo>
                    <a:pt x="255" y="116"/>
                    <a:pt x="259" y="113"/>
                    <a:pt x="258" y="108"/>
                  </a:cubicBezTo>
                  <a:cubicBezTo>
                    <a:pt x="252" y="111"/>
                    <a:pt x="249" y="118"/>
                    <a:pt x="245" y="121"/>
                  </a:cubicBezTo>
                  <a:cubicBezTo>
                    <a:pt x="245" y="123"/>
                    <a:pt x="243" y="125"/>
                    <a:pt x="242" y="126"/>
                  </a:cubicBezTo>
                  <a:cubicBezTo>
                    <a:pt x="240" y="129"/>
                    <a:pt x="239" y="132"/>
                    <a:pt x="236" y="134"/>
                  </a:cubicBezTo>
                  <a:cubicBezTo>
                    <a:pt x="236" y="135"/>
                    <a:pt x="234" y="138"/>
                    <a:pt x="232" y="139"/>
                  </a:cubicBezTo>
                  <a:cubicBezTo>
                    <a:pt x="230" y="142"/>
                    <a:pt x="230" y="145"/>
                    <a:pt x="227" y="145"/>
                  </a:cubicBezTo>
                  <a:cubicBezTo>
                    <a:pt x="226" y="143"/>
                    <a:pt x="229" y="140"/>
                    <a:pt x="231" y="137"/>
                  </a:cubicBezTo>
                  <a:cubicBezTo>
                    <a:pt x="240" y="126"/>
                    <a:pt x="250" y="113"/>
                    <a:pt x="257" y="102"/>
                  </a:cubicBezTo>
                  <a:cubicBezTo>
                    <a:pt x="257" y="99"/>
                    <a:pt x="258" y="97"/>
                    <a:pt x="258" y="95"/>
                  </a:cubicBezTo>
                  <a:cubicBezTo>
                    <a:pt x="257" y="95"/>
                    <a:pt x="257" y="95"/>
                    <a:pt x="257" y="95"/>
                  </a:cubicBezTo>
                  <a:close/>
                  <a:moveTo>
                    <a:pt x="195" y="100"/>
                  </a:moveTo>
                  <a:cubicBezTo>
                    <a:pt x="195" y="101"/>
                    <a:pt x="194" y="102"/>
                    <a:pt x="194" y="103"/>
                  </a:cubicBezTo>
                  <a:cubicBezTo>
                    <a:pt x="189" y="107"/>
                    <a:pt x="186" y="114"/>
                    <a:pt x="181" y="119"/>
                  </a:cubicBezTo>
                  <a:cubicBezTo>
                    <a:pt x="182" y="120"/>
                    <a:pt x="180" y="120"/>
                    <a:pt x="181" y="121"/>
                  </a:cubicBezTo>
                  <a:cubicBezTo>
                    <a:pt x="177" y="125"/>
                    <a:pt x="173" y="130"/>
                    <a:pt x="171" y="135"/>
                  </a:cubicBezTo>
                  <a:cubicBezTo>
                    <a:pt x="168" y="138"/>
                    <a:pt x="165" y="144"/>
                    <a:pt x="168" y="148"/>
                  </a:cubicBezTo>
                  <a:cubicBezTo>
                    <a:pt x="175" y="137"/>
                    <a:pt x="183" y="126"/>
                    <a:pt x="191" y="115"/>
                  </a:cubicBezTo>
                  <a:cubicBezTo>
                    <a:pt x="194" y="110"/>
                    <a:pt x="198" y="106"/>
                    <a:pt x="197" y="100"/>
                  </a:cubicBezTo>
                  <a:cubicBezTo>
                    <a:pt x="196" y="101"/>
                    <a:pt x="196" y="100"/>
                    <a:pt x="195" y="100"/>
                  </a:cubicBezTo>
                  <a:close/>
                  <a:moveTo>
                    <a:pt x="119" y="124"/>
                  </a:moveTo>
                  <a:cubicBezTo>
                    <a:pt x="117" y="126"/>
                    <a:pt x="115" y="128"/>
                    <a:pt x="112" y="131"/>
                  </a:cubicBezTo>
                  <a:cubicBezTo>
                    <a:pt x="111" y="133"/>
                    <a:pt x="110" y="135"/>
                    <a:pt x="108" y="137"/>
                  </a:cubicBezTo>
                  <a:cubicBezTo>
                    <a:pt x="106" y="139"/>
                    <a:pt x="104" y="141"/>
                    <a:pt x="105" y="143"/>
                  </a:cubicBezTo>
                  <a:cubicBezTo>
                    <a:pt x="102" y="146"/>
                    <a:pt x="103" y="153"/>
                    <a:pt x="105" y="157"/>
                  </a:cubicBezTo>
                  <a:cubicBezTo>
                    <a:pt x="106" y="154"/>
                    <a:pt x="109" y="152"/>
                    <a:pt x="111" y="150"/>
                  </a:cubicBezTo>
                  <a:cubicBezTo>
                    <a:pt x="115" y="146"/>
                    <a:pt x="119" y="140"/>
                    <a:pt x="122" y="135"/>
                  </a:cubicBezTo>
                  <a:cubicBezTo>
                    <a:pt x="124" y="134"/>
                    <a:pt x="125" y="131"/>
                    <a:pt x="126" y="130"/>
                  </a:cubicBezTo>
                  <a:cubicBezTo>
                    <a:pt x="126" y="130"/>
                    <a:pt x="127" y="130"/>
                    <a:pt x="128" y="129"/>
                  </a:cubicBezTo>
                  <a:cubicBezTo>
                    <a:pt x="128" y="129"/>
                    <a:pt x="128" y="128"/>
                    <a:pt x="128" y="128"/>
                  </a:cubicBezTo>
                  <a:cubicBezTo>
                    <a:pt x="130" y="124"/>
                    <a:pt x="138" y="119"/>
                    <a:pt x="135" y="116"/>
                  </a:cubicBezTo>
                  <a:cubicBezTo>
                    <a:pt x="126" y="127"/>
                    <a:pt x="117" y="137"/>
                    <a:pt x="109" y="148"/>
                  </a:cubicBezTo>
                  <a:cubicBezTo>
                    <a:pt x="109" y="150"/>
                    <a:pt x="108" y="150"/>
                    <a:pt x="108" y="151"/>
                  </a:cubicBezTo>
                  <a:cubicBezTo>
                    <a:pt x="107" y="151"/>
                    <a:pt x="106" y="152"/>
                    <a:pt x="105" y="152"/>
                  </a:cubicBezTo>
                  <a:cubicBezTo>
                    <a:pt x="104" y="150"/>
                    <a:pt x="107" y="146"/>
                    <a:pt x="109" y="144"/>
                  </a:cubicBezTo>
                  <a:cubicBezTo>
                    <a:pt x="111" y="141"/>
                    <a:pt x="116" y="137"/>
                    <a:pt x="118" y="135"/>
                  </a:cubicBezTo>
                  <a:cubicBezTo>
                    <a:pt x="120" y="130"/>
                    <a:pt x="124" y="127"/>
                    <a:pt x="127" y="123"/>
                  </a:cubicBezTo>
                  <a:cubicBezTo>
                    <a:pt x="129" y="121"/>
                    <a:pt x="130" y="119"/>
                    <a:pt x="131" y="117"/>
                  </a:cubicBezTo>
                  <a:cubicBezTo>
                    <a:pt x="135" y="113"/>
                    <a:pt x="137" y="110"/>
                    <a:pt x="134" y="105"/>
                  </a:cubicBezTo>
                  <a:cubicBezTo>
                    <a:pt x="129" y="110"/>
                    <a:pt x="124" y="118"/>
                    <a:pt x="119" y="124"/>
                  </a:cubicBezTo>
                  <a:close/>
                  <a:moveTo>
                    <a:pt x="167" y="155"/>
                  </a:moveTo>
                  <a:cubicBezTo>
                    <a:pt x="167" y="156"/>
                    <a:pt x="167" y="157"/>
                    <a:pt x="167" y="159"/>
                  </a:cubicBezTo>
                  <a:cubicBezTo>
                    <a:pt x="170" y="158"/>
                    <a:pt x="171" y="154"/>
                    <a:pt x="174" y="152"/>
                  </a:cubicBezTo>
                  <a:cubicBezTo>
                    <a:pt x="178" y="142"/>
                    <a:pt x="186" y="135"/>
                    <a:pt x="191" y="126"/>
                  </a:cubicBezTo>
                  <a:cubicBezTo>
                    <a:pt x="193" y="124"/>
                    <a:pt x="194" y="122"/>
                    <a:pt x="195" y="119"/>
                  </a:cubicBezTo>
                  <a:cubicBezTo>
                    <a:pt x="196" y="118"/>
                    <a:pt x="197" y="119"/>
                    <a:pt x="198" y="117"/>
                  </a:cubicBezTo>
                  <a:cubicBezTo>
                    <a:pt x="197" y="116"/>
                    <a:pt x="198" y="112"/>
                    <a:pt x="197" y="111"/>
                  </a:cubicBezTo>
                  <a:cubicBezTo>
                    <a:pt x="186" y="124"/>
                    <a:pt x="174" y="140"/>
                    <a:pt x="167" y="155"/>
                  </a:cubicBezTo>
                  <a:close/>
                  <a:moveTo>
                    <a:pt x="230" y="153"/>
                  </a:moveTo>
                  <a:cubicBezTo>
                    <a:pt x="236" y="147"/>
                    <a:pt x="243" y="141"/>
                    <a:pt x="248" y="135"/>
                  </a:cubicBezTo>
                  <a:cubicBezTo>
                    <a:pt x="253" y="129"/>
                    <a:pt x="259" y="124"/>
                    <a:pt x="258" y="117"/>
                  </a:cubicBezTo>
                  <a:cubicBezTo>
                    <a:pt x="258" y="117"/>
                    <a:pt x="258" y="117"/>
                    <a:pt x="258" y="117"/>
                  </a:cubicBezTo>
                  <a:cubicBezTo>
                    <a:pt x="254" y="120"/>
                    <a:pt x="252" y="125"/>
                    <a:pt x="247" y="128"/>
                  </a:cubicBezTo>
                  <a:cubicBezTo>
                    <a:pt x="248" y="129"/>
                    <a:pt x="247" y="129"/>
                    <a:pt x="247" y="130"/>
                  </a:cubicBezTo>
                  <a:cubicBezTo>
                    <a:pt x="243" y="132"/>
                    <a:pt x="241" y="137"/>
                    <a:pt x="238" y="138"/>
                  </a:cubicBezTo>
                  <a:cubicBezTo>
                    <a:pt x="238" y="141"/>
                    <a:pt x="237" y="142"/>
                    <a:pt x="235" y="143"/>
                  </a:cubicBezTo>
                  <a:cubicBezTo>
                    <a:pt x="232" y="149"/>
                    <a:pt x="224" y="151"/>
                    <a:pt x="226" y="159"/>
                  </a:cubicBezTo>
                  <a:cubicBezTo>
                    <a:pt x="229" y="158"/>
                    <a:pt x="229" y="156"/>
                    <a:pt x="230" y="153"/>
                  </a:cubicBezTo>
                  <a:close/>
                  <a:moveTo>
                    <a:pt x="194" y="125"/>
                  </a:moveTo>
                  <a:cubicBezTo>
                    <a:pt x="194" y="126"/>
                    <a:pt x="193" y="126"/>
                    <a:pt x="193" y="127"/>
                  </a:cubicBezTo>
                  <a:cubicBezTo>
                    <a:pt x="186" y="135"/>
                    <a:pt x="180" y="145"/>
                    <a:pt x="173" y="154"/>
                  </a:cubicBezTo>
                  <a:cubicBezTo>
                    <a:pt x="173" y="156"/>
                    <a:pt x="172" y="157"/>
                    <a:pt x="170" y="158"/>
                  </a:cubicBezTo>
                  <a:cubicBezTo>
                    <a:pt x="170" y="162"/>
                    <a:pt x="167" y="164"/>
                    <a:pt x="167" y="170"/>
                  </a:cubicBezTo>
                  <a:cubicBezTo>
                    <a:pt x="179" y="158"/>
                    <a:pt x="188" y="144"/>
                    <a:pt x="198" y="130"/>
                  </a:cubicBezTo>
                  <a:cubicBezTo>
                    <a:pt x="197" y="128"/>
                    <a:pt x="198" y="123"/>
                    <a:pt x="197" y="122"/>
                  </a:cubicBezTo>
                  <a:cubicBezTo>
                    <a:pt x="196" y="123"/>
                    <a:pt x="195" y="125"/>
                    <a:pt x="194" y="125"/>
                  </a:cubicBezTo>
                  <a:close/>
                  <a:moveTo>
                    <a:pt x="135" y="123"/>
                  </a:moveTo>
                  <a:cubicBezTo>
                    <a:pt x="127" y="130"/>
                    <a:pt x="123" y="140"/>
                    <a:pt x="115" y="147"/>
                  </a:cubicBezTo>
                  <a:cubicBezTo>
                    <a:pt x="113" y="152"/>
                    <a:pt x="108" y="154"/>
                    <a:pt x="107" y="160"/>
                  </a:cubicBezTo>
                  <a:cubicBezTo>
                    <a:pt x="106" y="160"/>
                    <a:pt x="105" y="160"/>
                    <a:pt x="104" y="161"/>
                  </a:cubicBezTo>
                  <a:cubicBezTo>
                    <a:pt x="104" y="163"/>
                    <a:pt x="104" y="164"/>
                    <a:pt x="104" y="167"/>
                  </a:cubicBezTo>
                  <a:cubicBezTo>
                    <a:pt x="108" y="164"/>
                    <a:pt x="109" y="159"/>
                    <a:pt x="114" y="156"/>
                  </a:cubicBezTo>
                  <a:cubicBezTo>
                    <a:pt x="118" y="149"/>
                    <a:pt x="124" y="144"/>
                    <a:pt x="129" y="137"/>
                  </a:cubicBezTo>
                  <a:cubicBezTo>
                    <a:pt x="132" y="133"/>
                    <a:pt x="136" y="128"/>
                    <a:pt x="136" y="124"/>
                  </a:cubicBezTo>
                  <a:cubicBezTo>
                    <a:pt x="136" y="123"/>
                    <a:pt x="136" y="123"/>
                    <a:pt x="135" y="123"/>
                  </a:cubicBezTo>
                  <a:close/>
                  <a:moveTo>
                    <a:pt x="258" y="127"/>
                  </a:moveTo>
                  <a:cubicBezTo>
                    <a:pt x="253" y="130"/>
                    <a:pt x="251" y="136"/>
                    <a:pt x="246" y="138"/>
                  </a:cubicBezTo>
                  <a:cubicBezTo>
                    <a:pt x="246" y="141"/>
                    <a:pt x="243" y="142"/>
                    <a:pt x="242" y="145"/>
                  </a:cubicBezTo>
                  <a:cubicBezTo>
                    <a:pt x="241" y="145"/>
                    <a:pt x="240" y="146"/>
                    <a:pt x="239" y="146"/>
                  </a:cubicBezTo>
                  <a:cubicBezTo>
                    <a:pt x="239" y="147"/>
                    <a:pt x="238" y="147"/>
                    <a:pt x="239" y="148"/>
                  </a:cubicBezTo>
                  <a:cubicBezTo>
                    <a:pt x="234" y="152"/>
                    <a:pt x="231" y="158"/>
                    <a:pt x="226" y="163"/>
                  </a:cubicBezTo>
                  <a:cubicBezTo>
                    <a:pt x="226" y="165"/>
                    <a:pt x="225" y="167"/>
                    <a:pt x="226" y="168"/>
                  </a:cubicBezTo>
                  <a:cubicBezTo>
                    <a:pt x="237" y="156"/>
                    <a:pt x="248" y="144"/>
                    <a:pt x="258" y="132"/>
                  </a:cubicBezTo>
                  <a:cubicBezTo>
                    <a:pt x="259" y="130"/>
                    <a:pt x="259" y="129"/>
                    <a:pt x="259" y="126"/>
                  </a:cubicBezTo>
                  <a:cubicBezTo>
                    <a:pt x="259" y="126"/>
                    <a:pt x="258" y="126"/>
                    <a:pt x="258" y="126"/>
                  </a:cubicBezTo>
                  <a:cubicBezTo>
                    <a:pt x="258" y="126"/>
                    <a:pt x="258" y="127"/>
                    <a:pt x="258" y="127"/>
                  </a:cubicBezTo>
                  <a:close/>
                  <a:moveTo>
                    <a:pt x="135" y="132"/>
                  </a:moveTo>
                  <a:cubicBezTo>
                    <a:pt x="127" y="143"/>
                    <a:pt x="119" y="154"/>
                    <a:pt x="109" y="163"/>
                  </a:cubicBezTo>
                  <a:cubicBezTo>
                    <a:pt x="110" y="165"/>
                    <a:pt x="106" y="167"/>
                    <a:pt x="107" y="169"/>
                  </a:cubicBezTo>
                  <a:cubicBezTo>
                    <a:pt x="106" y="170"/>
                    <a:pt x="105" y="170"/>
                    <a:pt x="104" y="172"/>
                  </a:cubicBezTo>
                  <a:cubicBezTo>
                    <a:pt x="105" y="172"/>
                    <a:pt x="104" y="175"/>
                    <a:pt x="105" y="176"/>
                  </a:cubicBezTo>
                  <a:cubicBezTo>
                    <a:pt x="107" y="176"/>
                    <a:pt x="109" y="175"/>
                    <a:pt x="109" y="172"/>
                  </a:cubicBezTo>
                  <a:cubicBezTo>
                    <a:pt x="112" y="171"/>
                    <a:pt x="113" y="168"/>
                    <a:pt x="115" y="166"/>
                  </a:cubicBezTo>
                  <a:cubicBezTo>
                    <a:pt x="116" y="163"/>
                    <a:pt x="119" y="161"/>
                    <a:pt x="121" y="158"/>
                  </a:cubicBezTo>
                  <a:cubicBezTo>
                    <a:pt x="127" y="151"/>
                    <a:pt x="132" y="144"/>
                    <a:pt x="137" y="137"/>
                  </a:cubicBezTo>
                  <a:cubicBezTo>
                    <a:pt x="137" y="135"/>
                    <a:pt x="137" y="134"/>
                    <a:pt x="137" y="132"/>
                  </a:cubicBezTo>
                  <a:cubicBezTo>
                    <a:pt x="136" y="132"/>
                    <a:pt x="136" y="132"/>
                    <a:pt x="135" y="132"/>
                  </a:cubicBezTo>
                  <a:close/>
                  <a:moveTo>
                    <a:pt x="238" y="157"/>
                  </a:moveTo>
                  <a:cubicBezTo>
                    <a:pt x="238" y="157"/>
                    <a:pt x="238" y="158"/>
                    <a:pt x="238" y="158"/>
                  </a:cubicBezTo>
                  <a:cubicBezTo>
                    <a:pt x="237" y="159"/>
                    <a:pt x="237" y="160"/>
                    <a:pt x="235" y="160"/>
                  </a:cubicBezTo>
                  <a:cubicBezTo>
                    <a:pt x="233" y="165"/>
                    <a:pt x="228" y="168"/>
                    <a:pt x="226" y="174"/>
                  </a:cubicBezTo>
                  <a:cubicBezTo>
                    <a:pt x="228" y="174"/>
                    <a:pt x="226" y="177"/>
                    <a:pt x="227" y="178"/>
                  </a:cubicBezTo>
                  <a:cubicBezTo>
                    <a:pt x="237" y="165"/>
                    <a:pt x="250" y="153"/>
                    <a:pt x="259" y="140"/>
                  </a:cubicBezTo>
                  <a:cubicBezTo>
                    <a:pt x="259" y="138"/>
                    <a:pt x="259" y="136"/>
                    <a:pt x="259" y="135"/>
                  </a:cubicBezTo>
                  <a:cubicBezTo>
                    <a:pt x="251" y="142"/>
                    <a:pt x="246" y="150"/>
                    <a:pt x="238" y="157"/>
                  </a:cubicBezTo>
                  <a:close/>
                  <a:moveTo>
                    <a:pt x="183" y="154"/>
                  </a:moveTo>
                  <a:cubicBezTo>
                    <a:pt x="181" y="155"/>
                    <a:pt x="181" y="159"/>
                    <a:pt x="178" y="159"/>
                  </a:cubicBezTo>
                  <a:cubicBezTo>
                    <a:pt x="176" y="164"/>
                    <a:pt x="172" y="166"/>
                    <a:pt x="169" y="171"/>
                  </a:cubicBezTo>
                  <a:cubicBezTo>
                    <a:pt x="170" y="174"/>
                    <a:pt x="167" y="175"/>
                    <a:pt x="167" y="179"/>
                  </a:cubicBezTo>
                  <a:cubicBezTo>
                    <a:pt x="171" y="175"/>
                    <a:pt x="175" y="171"/>
                    <a:pt x="178" y="167"/>
                  </a:cubicBezTo>
                  <a:cubicBezTo>
                    <a:pt x="183" y="161"/>
                    <a:pt x="188" y="154"/>
                    <a:pt x="193" y="148"/>
                  </a:cubicBezTo>
                  <a:cubicBezTo>
                    <a:pt x="196" y="144"/>
                    <a:pt x="200" y="141"/>
                    <a:pt x="197" y="136"/>
                  </a:cubicBezTo>
                  <a:cubicBezTo>
                    <a:pt x="192" y="141"/>
                    <a:pt x="187" y="147"/>
                    <a:pt x="183" y="154"/>
                  </a:cubicBezTo>
                  <a:close/>
                  <a:moveTo>
                    <a:pt x="59" y="136"/>
                  </a:moveTo>
                  <a:cubicBezTo>
                    <a:pt x="52" y="142"/>
                    <a:pt x="47" y="149"/>
                    <a:pt x="41" y="156"/>
                  </a:cubicBezTo>
                  <a:cubicBezTo>
                    <a:pt x="42" y="159"/>
                    <a:pt x="40" y="161"/>
                    <a:pt x="41" y="163"/>
                  </a:cubicBezTo>
                  <a:cubicBezTo>
                    <a:pt x="48" y="154"/>
                    <a:pt x="55" y="145"/>
                    <a:pt x="63" y="136"/>
                  </a:cubicBezTo>
                  <a:cubicBezTo>
                    <a:pt x="62" y="136"/>
                    <a:pt x="60" y="137"/>
                    <a:pt x="59" y="136"/>
                  </a:cubicBezTo>
                  <a:close/>
                  <a:moveTo>
                    <a:pt x="40" y="148"/>
                  </a:moveTo>
                  <a:cubicBezTo>
                    <a:pt x="41" y="149"/>
                    <a:pt x="41" y="151"/>
                    <a:pt x="41" y="152"/>
                  </a:cubicBezTo>
                  <a:cubicBezTo>
                    <a:pt x="46" y="147"/>
                    <a:pt x="50" y="142"/>
                    <a:pt x="54" y="137"/>
                  </a:cubicBezTo>
                  <a:cubicBezTo>
                    <a:pt x="52" y="137"/>
                    <a:pt x="51" y="136"/>
                    <a:pt x="50" y="137"/>
                  </a:cubicBezTo>
                  <a:cubicBezTo>
                    <a:pt x="47" y="140"/>
                    <a:pt x="43" y="144"/>
                    <a:pt x="40" y="148"/>
                  </a:cubicBezTo>
                  <a:close/>
                  <a:moveTo>
                    <a:pt x="66" y="137"/>
                  </a:moveTo>
                  <a:cubicBezTo>
                    <a:pt x="62" y="140"/>
                    <a:pt x="60" y="144"/>
                    <a:pt x="56" y="148"/>
                  </a:cubicBezTo>
                  <a:cubicBezTo>
                    <a:pt x="54" y="151"/>
                    <a:pt x="51" y="153"/>
                    <a:pt x="50" y="155"/>
                  </a:cubicBezTo>
                  <a:cubicBezTo>
                    <a:pt x="48" y="157"/>
                    <a:pt x="47" y="159"/>
                    <a:pt x="46" y="162"/>
                  </a:cubicBezTo>
                  <a:cubicBezTo>
                    <a:pt x="43" y="165"/>
                    <a:pt x="40" y="167"/>
                    <a:pt x="41" y="172"/>
                  </a:cubicBezTo>
                  <a:cubicBezTo>
                    <a:pt x="48" y="166"/>
                    <a:pt x="52" y="159"/>
                    <a:pt x="58" y="153"/>
                  </a:cubicBezTo>
                  <a:cubicBezTo>
                    <a:pt x="61" y="149"/>
                    <a:pt x="64" y="146"/>
                    <a:pt x="68" y="142"/>
                  </a:cubicBezTo>
                  <a:cubicBezTo>
                    <a:pt x="68" y="139"/>
                    <a:pt x="71" y="139"/>
                    <a:pt x="70" y="136"/>
                  </a:cubicBezTo>
                  <a:cubicBezTo>
                    <a:pt x="69" y="136"/>
                    <a:pt x="68" y="137"/>
                    <a:pt x="66" y="137"/>
                  </a:cubicBezTo>
                  <a:close/>
                  <a:moveTo>
                    <a:pt x="39" y="137"/>
                  </a:moveTo>
                  <a:cubicBezTo>
                    <a:pt x="39" y="139"/>
                    <a:pt x="40" y="142"/>
                    <a:pt x="41" y="144"/>
                  </a:cubicBezTo>
                  <a:cubicBezTo>
                    <a:pt x="42" y="142"/>
                    <a:pt x="45" y="140"/>
                    <a:pt x="46" y="137"/>
                  </a:cubicBezTo>
                  <a:cubicBezTo>
                    <a:pt x="44" y="136"/>
                    <a:pt x="41" y="137"/>
                    <a:pt x="39" y="137"/>
                  </a:cubicBezTo>
                  <a:close/>
                  <a:moveTo>
                    <a:pt x="71" y="141"/>
                  </a:moveTo>
                  <a:cubicBezTo>
                    <a:pt x="67" y="145"/>
                    <a:pt x="64" y="150"/>
                    <a:pt x="60" y="153"/>
                  </a:cubicBezTo>
                  <a:cubicBezTo>
                    <a:pt x="55" y="162"/>
                    <a:pt x="48" y="166"/>
                    <a:pt x="44" y="175"/>
                  </a:cubicBezTo>
                  <a:cubicBezTo>
                    <a:pt x="43" y="176"/>
                    <a:pt x="42" y="176"/>
                    <a:pt x="41" y="176"/>
                  </a:cubicBezTo>
                  <a:cubicBezTo>
                    <a:pt x="42" y="179"/>
                    <a:pt x="41" y="180"/>
                    <a:pt x="42" y="182"/>
                  </a:cubicBezTo>
                  <a:cubicBezTo>
                    <a:pt x="44" y="180"/>
                    <a:pt x="47" y="178"/>
                    <a:pt x="48" y="174"/>
                  </a:cubicBezTo>
                  <a:cubicBezTo>
                    <a:pt x="54" y="171"/>
                    <a:pt x="56" y="164"/>
                    <a:pt x="61" y="161"/>
                  </a:cubicBezTo>
                  <a:cubicBezTo>
                    <a:pt x="63" y="156"/>
                    <a:pt x="68" y="154"/>
                    <a:pt x="69" y="149"/>
                  </a:cubicBezTo>
                  <a:cubicBezTo>
                    <a:pt x="70" y="149"/>
                    <a:pt x="71" y="148"/>
                    <a:pt x="72" y="148"/>
                  </a:cubicBezTo>
                  <a:cubicBezTo>
                    <a:pt x="73" y="146"/>
                    <a:pt x="72" y="143"/>
                    <a:pt x="72" y="141"/>
                  </a:cubicBezTo>
                  <a:cubicBezTo>
                    <a:pt x="71" y="141"/>
                    <a:pt x="71" y="141"/>
                    <a:pt x="71" y="141"/>
                  </a:cubicBezTo>
                  <a:close/>
                  <a:moveTo>
                    <a:pt x="110" y="183"/>
                  </a:moveTo>
                  <a:cubicBezTo>
                    <a:pt x="112" y="179"/>
                    <a:pt x="115" y="176"/>
                    <a:pt x="118" y="172"/>
                  </a:cubicBezTo>
                  <a:cubicBezTo>
                    <a:pt x="122" y="167"/>
                    <a:pt x="127" y="161"/>
                    <a:pt x="131" y="156"/>
                  </a:cubicBezTo>
                  <a:cubicBezTo>
                    <a:pt x="132" y="154"/>
                    <a:pt x="133" y="152"/>
                    <a:pt x="134" y="151"/>
                  </a:cubicBezTo>
                  <a:cubicBezTo>
                    <a:pt x="136" y="148"/>
                    <a:pt x="139" y="145"/>
                    <a:pt x="136" y="143"/>
                  </a:cubicBezTo>
                  <a:cubicBezTo>
                    <a:pt x="136" y="144"/>
                    <a:pt x="134" y="144"/>
                    <a:pt x="133" y="145"/>
                  </a:cubicBezTo>
                  <a:cubicBezTo>
                    <a:pt x="128" y="155"/>
                    <a:pt x="119" y="161"/>
                    <a:pt x="115" y="171"/>
                  </a:cubicBezTo>
                  <a:cubicBezTo>
                    <a:pt x="111" y="173"/>
                    <a:pt x="109" y="178"/>
                    <a:pt x="106" y="180"/>
                  </a:cubicBezTo>
                  <a:cubicBezTo>
                    <a:pt x="106" y="182"/>
                    <a:pt x="105" y="186"/>
                    <a:pt x="106" y="188"/>
                  </a:cubicBezTo>
                  <a:cubicBezTo>
                    <a:pt x="107" y="186"/>
                    <a:pt x="108" y="184"/>
                    <a:pt x="110" y="183"/>
                  </a:cubicBezTo>
                  <a:close/>
                  <a:moveTo>
                    <a:pt x="189" y="157"/>
                  </a:moveTo>
                  <a:cubicBezTo>
                    <a:pt x="184" y="161"/>
                    <a:pt x="180" y="166"/>
                    <a:pt x="177" y="172"/>
                  </a:cubicBezTo>
                  <a:cubicBezTo>
                    <a:pt x="173" y="173"/>
                    <a:pt x="171" y="177"/>
                    <a:pt x="170" y="180"/>
                  </a:cubicBezTo>
                  <a:cubicBezTo>
                    <a:pt x="169" y="180"/>
                    <a:pt x="169" y="180"/>
                    <a:pt x="168" y="181"/>
                  </a:cubicBezTo>
                  <a:cubicBezTo>
                    <a:pt x="167" y="184"/>
                    <a:pt x="167" y="186"/>
                    <a:pt x="167" y="189"/>
                  </a:cubicBezTo>
                  <a:cubicBezTo>
                    <a:pt x="175" y="183"/>
                    <a:pt x="179" y="174"/>
                    <a:pt x="185" y="167"/>
                  </a:cubicBezTo>
                  <a:cubicBezTo>
                    <a:pt x="190" y="162"/>
                    <a:pt x="193" y="155"/>
                    <a:pt x="198" y="150"/>
                  </a:cubicBezTo>
                  <a:cubicBezTo>
                    <a:pt x="197" y="149"/>
                    <a:pt x="198" y="147"/>
                    <a:pt x="198" y="146"/>
                  </a:cubicBezTo>
                  <a:cubicBezTo>
                    <a:pt x="198" y="145"/>
                    <a:pt x="198" y="145"/>
                    <a:pt x="197" y="145"/>
                  </a:cubicBezTo>
                  <a:cubicBezTo>
                    <a:pt x="194" y="149"/>
                    <a:pt x="191" y="152"/>
                    <a:pt x="189" y="157"/>
                  </a:cubicBezTo>
                  <a:close/>
                  <a:moveTo>
                    <a:pt x="227" y="183"/>
                  </a:moveTo>
                  <a:cubicBezTo>
                    <a:pt x="227" y="187"/>
                    <a:pt x="227" y="188"/>
                    <a:pt x="227" y="191"/>
                  </a:cubicBezTo>
                  <a:cubicBezTo>
                    <a:pt x="228" y="191"/>
                    <a:pt x="229" y="189"/>
                    <a:pt x="229" y="187"/>
                  </a:cubicBezTo>
                  <a:cubicBezTo>
                    <a:pt x="233" y="185"/>
                    <a:pt x="236" y="179"/>
                    <a:pt x="239" y="178"/>
                  </a:cubicBezTo>
                  <a:cubicBezTo>
                    <a:pt x="238" y="175"/>
                    <a:pt x="240" y="175"/>
                    <a:pt x="241" y="174"/>
                  </a:cubicBezTo>
                  <a:cubicBezTo>
                    <a:pt x="244" y="171"/>
                    <a:pt x="248" y="165"/>
                    <a:pt x="251" y="162"/>
                  </a:cubicBezTo>
                  <a:cubicBezTo>
                    <a:pt x="254" y="158"/>
                    <a:pt x="262" y="153"/>
                    <a:pt x="259" y="146"/>
                  </a:cubicBezTo>
                  <a:cubicBezTo>
                    <a:pt x="246" y="157"/>
                    <a:pt x="237" y="170"/>
                    <a:pt x="227" y="183"/>
                  </a:cubicBezTo>
                  <a:close/>
                  <a:moveTo>
                    <a:pt x="41" y="187"/>
                  </a:moveTo>
                  <a:cubicBezTo>
                    <a:pt x="42" y="189"/>
                    <a:pt x="42" y="189"/>
                    <a:pt x="41" y="191"/>
                  </a:cubicBezTo>
                  <a:cubicBezTo>
                    <a:pt x="44" y="191"/>
                    <a:pt x="43" y="188"/>
                    <a:pt x="45" y="188"/>
                  </a:cubicBezTo>
                  <a:cubicBezTo>
                    <a:pt x="52" y="177"/>
                    <a:pt x="62" y="169"/>
                    <a:pt x="70" y="159"/>
                  </a:cubicBezTo>
                  <a:cubicBezTo>
                    <a:pt x="70" y="157"/>
                    <a:pt x="71" y="156"/>
                    <a:pt x="72" y="155"/>
                  </a:cubicBezTo>
                  <a:cubicBezTo>
                    <a:pt x="72" y="154"/>
                    <a:pt x="73" y="151"/>
                    <a:pt x="71" y="151"/>
                  </a:cubicBezTo>
                  <a:cubicBezTo>
                    <a:pt x="61" y="163"/>
                    <a:pt x="51" y="175"/>
                    <a:pt x="41" y="187"/>
                  </a:cubicBezTo>
                  <a:close/>
                  <a:moveTo>
                    <a:pt x="130" y="159"/>
                  </a:moveTo>
                  <a:cubicBezTo>
                    <a:pt x="128" y="164"/>
                    <a:pt x="123" y="166"/>
                    <a:pt x="122" y="171"/>
                  </a:cubicBezTo>
                  <a:cubicBezTo>
                    <a:pt x="117" y="175"/>
                    <a:pt x="115" y="182"/>
                    <a:pt x="109" y="186"/>
                  </a:cubicBezTo>
                  <a:cubicBezTo>
                    <a:pt x="109" y="189"/>
                    <a:pt x="108" y="191"/>
                    <a:pt x="105" y="192"/>
                  </a:cubicBezTo>
                  <a:cubicBezTo>
                    <a:pt x="106" y="194"/>
                    <a:pt x="106" y="195"/>
                    <a:pt x="106" y="196"/>
                  </a:cubicBezTo>
                  <a:cubicBezTo>
                    <a:pt x="109" y="196"/>
                    <a:pt x="110" y="193"/>
                    <a:pt x="111" y="191"/>
                  </a:cubicBezTo>
                  <a:cubicBezTo>
                    <a:pt x="115" y="187"/>
                    <a:pt x="118" y="182"/>
                    <a:pt x="122" y="178"/>
                  </a:cubicBezTo>
                  <a:cubicBezTo>
                    <a:pt x="124" y="174"/>
                    <a:pt x="127" y="170"/>
                    <a:pt x="130" y="167"/>
                  </a:cubicBezTo>
                  <a:cubicBezTo>
                    <a:pt x="134" y="163"/>
                    <a:pt x="138" y="159"/>
                    <a:pt x="137" y="153"/>
                  </a:cubicBezTo>
                  <a:cubicBezTo>
                    <a:pt x="136" y="153"/>
                    <a:pt x="136" y="152"/>
                    <a:pt x="136" y="152"/>
                  </a:cubicBezTo>
                  <a:cubicBezTo>
                    <a:pt x="134" y="155"/>
                    <a:pt x="133" y="158"/>
                    <a:pt x="130" y="159"/>
                  </a:cubicBezTo>
                  <a:close/>
                  <a:moveTo>
                    <a:pt x="188" y="167"/>
                  </a:moveTo>
                  <a:cubicBezTo>
                    <a:pt x="186" y="168"/>
                    <a:pt x="185" y="168"/>
                    <a:pt x="185" y="170"/>
                  </a:cubicBezTo>
                  <a:cubicBezTo>
                    <a:pt x="184" y="170"/>
                    <a:pt x="184" y="171"/>
                    <a:pt x="183" y="171"/>
                  </a:cubicBezTo>
                  <a:cubicBezTo>
                    <a:pt x="180" y="177"/>
                    <a:pt x="176" y="183"/>
                    <a:pt x="172" y="189"/>
                  </a:cubicBezTo>
                  <a:cubicBezTo>
                    <a:pt x="171" y="189"/>
                    <a:pt x="171" y="189"/>
                    <a:pt x="170" y="189"/>
                  </a:cubicBezTo>
                  <a:cubicBezTo>
                    <a:pt x="169" y="192"/>
                    <a:pt x="166" y="194"/>
                    <a:pt x="167" y="200"/>
                  </a:cubicBezTo>
                  <a:cubicBezTo>
                    <a:pt x="170" y="200"/>
                    <a:pt x="170" y="196"/>
                    <a:pt x="172" y="196"/>
                  </a:cubicBezTo>
                  <a:cubicBezTo>
                    <a:pt x="180" y="185"/>
                    <a:pt x="188" y="174"/>
                    <a:pt x="196" y="163"/>
                  </a:cubicBezTo>
                  <a:cubicBezTo>
                    <a:pt x="196" y="163"/>
                    <a:pt x="197" y="163"/>
                    <a:pt x="198" y="163"/>
                  </a:cubicBezTo>
                  <a:cubicBezTo>
                    <a:pt x="198" y="159"/>
                    <a:pt x="199" y="157"/>
                    <a:pt x="198" y="155"/>
                  </a:cubicBezTo>
                  <a:cubicBezTo>
                    <a:pt x="194" y="158"/>
                    <a:pt x="190" y="162"/>
                    <a:pt x="188" y="167"/>
                  </a:cubicBezTo>
                  <a:close/>
                  <a:moveTo>
                    <a:pt x="250" y="165"/>
                  </a:moveTo>
                  <a:cubicBezTo>
                    <a:pt x="249" y="167"/>
                    <a:pt x="246" y="169"/>
                    <a:pt x="245" y="171"/>
                  </a:cubicBezTo>
                  <a:cubicBezTo>
                    <a:pt x="241" y="175"/>
                    <a:pt x="239" y="179"/>
                    <a:pt x="236" y="183"/>
                  </a:cubicBezTo>
                  <a:cubicBezTo>
                    <a:pt x="233" y="186"/>
                    <a:pt x="230" y="189"/>
                    <a:pt x="229" y="194"/>
                  </a:cubicBezTo>
                  <a:cubicBezTo>
                    <a:pt x="229" y="194"/>
                    <a:pt x="228" y="195"/>
                    <a:pt x="227" y="195"/>
                  </a:cubicBezTo>
                  <a:cubicBezTo>
                    <a:pt x="228" y="197"/>
                    <a:pt x="227" y="199"/>
                    <a:pt x="228" y="201"/>
                  </a:cubicBezTo>
                  <a:cubicBezTo>
                    <a:pt x="239" y="189"/>
                    <a:pt x="249" y="174"/>
                    <a:pt x="260" y="162"/>
                  </a:cubicBezTo>
                  <a:cubicBezTo>
                    <a:pt x="260" y="160"/>
                    <a:pt x="261" y="157"/>
                    <a:pt x="259" y="156"/>
                  </a:cubicBezTo>
                  <a:cubicBezTo>
                    <a:pt x="257" y="159"/>
                    <a:pt x="254" y="163"/>
                    <a:pt x="250" y="165"/>
                  </a:cubicBezTo>
                  <a:close/>
                  <a:moveTo>
                    <a:pt x="45" y="193"/>
                  </a:moveTo>
                  <a:cubicBezTo>
                    <a:pt x="45" y="193"/>
                    <a:pt x="43" y="193"/>
                    <a:pt x="43" y="194"/>
                  </a:cubicBezTo>
                  <a:cubicBezTo>
                    <a:pt x="43" y="194"/>
                    <a:pt x="43" y="196"/>
                    <a:pt x="41" y="196"/>
                  </a:cubicBezTo>
                  <a:cubicBezTo>
                    <a:pt x="42" y="198"/>
                    <a:pt x="41" y="200"/>
                    <a:pt x="42" y="201"/>
                  </a:cubicBezTo>
                  <a:cubicBezTo>
                    <a:pt x="52" y="189"/>
                    <a:pt x="63" y="178"/>
                    <a:pt x="72" y="166"/>
                  </a:cubicBezTo>
                  <a:cubicBezTo>
                    <a:pt x="72" y="163"/>
                    <a:pt x="72" y="161"/>
                    <a:pt x="72" y="160"/>
                  </a:cubicBezTo>
                  <a:cubicBezTo>
                    <a:pt x="63" y="171"/>
                    <a:pt x="52" y="180"/>
                    <a:pt x="45" y="193"/>
                  </a:cubicBezTo>
                  <a:close/>
                  <a:moveTo>
                    <a:pt x="136" y="163"/>
                  </a:moveTo>
                  <a:cubicBezTo>
                    <a:pt x="134" y="166"/>
                    <a:pt x="132" y="168"/>
                    <a:pt x="129" y="170"/>
                  </a:cubicBezTo>
                  <a:cubicBezTo>
                    <a:pt x="129" y="172"/>
                    <a:pt x="128" y="173"/>
                    <a:pt x="127" y="173"/>
                  </a:cubicBezTo>
                  <a:cubicBezTo>
                    <a:pt x="126" y="176"/>
                    <a:pt x="124" y="177"/>
                    <a:pt x="122" y="179"/>
                  </a:cubicBezTo>
                  <a:cubicBezTo>
                    <a:pt x="120" y="185"/>
                    <a:pt x="113" y="190"/>
                    <a:pt x="110" y="197"/>
                  </a:cubicBezTo>
                  <a:cubicBezTo>
                    <a:pt x="108" y="198"/>
                    <a:pt x="106" y="201"/>
                    <a:pt x="107" y="203"/>
                  </a:cubicBezTo>
                  <a:cubicBezTo>
                    <a:pt x="109" y="202"/>
                    <a:pt x="110" y="200"/>
                    <a:pt x="111" y="198"/>
                  </a:cubicBezTo>
                  <a:cubicBezTo>
                    <a:pt x="121" y="188"/>
                    <a:pt x="128" y="177"/>
                    <a:pt x="137" y="168"/>
                  </a:cubicBezTo>
                  <a:cubicBezTo>
                    <a:pt x="137" y="166"/>
                    <a:pt x="138" y="164"/>
                    <a:pt x="136" y="163"/>
                  </a:cubicBezTo>
                  <a:close/>
                  <a:moveTo>
                    <a:pt x="188" y="177"/>
                  </a:moveTo>
                  <a:cubicBezTo>
                    <a:pt x="188" y="178"/>
                    <a:pt x="187" y="178"/>
                    <a:pt x="187" y="179"/>
                  </a:cubicBezTo>
                  <a:cubicBezTo>
                    <a:pt x="185" y="179"/>
                    <a:pt x="186" y="181"/>
                    <a:pt x="185" y="182"/>
                  </a:cubicBezTo>
                  <a:cubicBezTo>
                    <a:pt x="184" y="183"/>
                    <a:pt x="183" y="183"/>
                    <a:pt x="182" y="184"/>
                  </a:cubicBezTo>
                  <a:cubicBezTo>
                    <a:pt x="182" y="185"/>
                    <a:pt x="182" y="186"/>
                    <a:pt x="182" y="186"/>
                  </a:cubicBezTo>
                  <a:cubicBezTo>
                    <a:pt x="181" y="187"/>
                    <a:pt x="179" y="188"/>
                    <a:pt x="179" y="189"/>
                  </a:cubicBezTo>
                  <a:cubicBezTo>
                    <a:pt x="179" y="189"/>
                    <a:pt x="179" y="190"/>
                    <a:pt x="179" y="190"/>
                  </a:cubicBezTo>
                  <a:cubicBezTo>
                    <a:pt x="178" y="191"/>
                    <a:pt x="177" y="191"/>
                    <a:pt x="177" y="192"/>
                  </a:cubicBezTo>
                  <a:cubicBezTo>
                    <a:pt x="176" y="192"/>
                    <a:pt x="177" y="193"/>
                    <a:pt x="177" y="193"/>
                  </a:cubicBezTo>
                  <a:cubicBezTo>
                    <a:pt x="176" y="193"/>
                    <a:pt x="175" y="193"/>
                    <a:pt x="175" y="194"/>
                  </a:cubicBezTo>
                  <a:cubicBezTo>
                    <a:pt x="174" y="195"/>
                    <a:pt x="174" y="196"/>
                    <a:pt x="174" y="197"/>
                  </a:cubicBezTo>
                  <a:cubicBezTo>
                    <a:pt x="170" y="202"/>
                    <a:pt x="165" y="205"/>
                    <a:pt x="168" y="211"/>
                  </a:cubicBezTo>
                  <a:cubicBezTo>
                    <a:pt x="174" y="206"/>
                    <a:pt x="178" y="197"/>
                    <a:pt x="184" y="191"/>
                  </a:cubicBezTo>
                  <a:cubicBezTo>
                    <a:pt x="184" y="190"/>
                    <a:pt x="186" y="190"/>
                    <a:pt x="186" y="189"/>
                  </a:cubicBezTo>
                  <a:cubicBezTo>
                    <a:pt x="186" y="189"/>
                    <a:pt x="186" y="188"/>
                    <a:pt x="186" y="187"/>
                  </a:cubicBezTo>
                  <a:cubicBezTo>
                    <a:pt x="190" y="181"/>
                    <a:pt x="200" y="176"/>
                    <a:pt x="199" y="166"/>
                  </a:cubicBezTo>
                  <a:cubicBezTo>
                    <a:pt x="198" y="166"/>
                    <a:pt x="198" y="166"/>
                    <a:pt x="198" y="166"/>
                  </a:cubicBezTo>
                  <a:cubicBezTo>
                    <a:pt x="194" y="169"/>
                    <a:pt x="192" y="174"/>
                    <a:pt x="188" y="177"/>
                  </a:cubicBezTo>
                  <a:close/>
                  <a:moveTo>
                    <a:pt x="246" y="182"/>
                  </a:moveTo>
                  <a:cubicBezTo>
                    <a:pt x="245" y="183"/>
                    <a:pt x="244" y="183"/>
                    <a:pt x="244" y="184"/>
                  </a:cubicBezTo>
                  <a:cubicBezTo>
                    <a:pt x="243" y="184"/>
                    <a:pt x="243" y="186"/>
                    <a:pt x="243" y="186"/>
                  </a:cubicBezTo>
                  <a:cubicBezTo>
                    <a:pt x="241" y="190"/>
                    <a:pt x="237" y="191"/>
                    <a:pt x="235" y="194"/>
                  </a:cubicBezTo>
                  <a:cubicBezTo>
                    <a:pt x="235" y="195"/>
                    <a:pt x="235" y="196"/>
                    <a:pt x="234" y="196"/>
                  </a:cubicBezTo>
                  <a:cubicBezTo>
                    <a:pt x="233" y="198"/>
                    <a:pt x="230" y="200"/>
                    <a:pt x="229" y="203"/>
                  </a:cubicBezTo>
                  <a:cubicBezTo>
                    <a:pt x="228" y="203"/>
                    <a:pt x="230" y="203"/>
                    <a:pt x="229" y="204"/>
                  </a:cubicBezTo>
                  <a:cubicBezTo>
                    <a:pt x="229" y="205"/>
                    <a:pt x="228" y="205"/>
                    <a:pt x="227" y="206"/>
                  </a:cubicBezTo>
                  <a:cubicBezTo>
                    <a:pt x="228" y="208"/>
                    <a:pt x="228" y="211"/>
                    <a:pt x="228" y="213"/>
                  </a:cubicBezTo>
                  <a:cubicBezTo>
                    <a:pt x="235" y="207"/>
                    <a:pt x="239" y="198"/>
                    <a:pt x="247" y="192"/>
                  </a:cubicBezTo>
                  <a:cubicBezTo>
                    <a:pt x="250" y="186"/>
                    <a:pt x="255" y="182"/>
                    <a:pt x="259" y="176"/>
                  </a:cubicBezTo>
                  <a:cubicBezTo>
                    <a:pt x="260" y="176"/>
                    <a:pt x="261" y="178"/>
                    <a:pt x="261" y="177"/>
                  </a:cubicBezTo>
                  <a:cubicBezTo>
                    <a:pt x="260" y="174"/>
                    <a:pt x="262" y="168"/>
                    <a:pt x="260" y="166"/>
                  </a:cubicBezTo>
                  <a:cubicBezTo>
                    <a:pt x="255" y="171"/>
                    <a:pt x="250" y="176"/>
                    <a:pt x="246" y="182"/>
                  </a:cubicBezTo>
                  <a:close/>
                  <a:moveTo>
                    <a:pt x="70" y="173"/>
                  </a:moveTo>
                  <a:cubicBezTo>
                    <a:pt x="69" y="173"/>
                    <a:pt x="68" y="174"/>
                    <a:pt x="67" y="174"/>
                  </a:cubicBezTo>
                  <a:cubicBezTo>
                    <a:pt x="67" y="175"/>
                    <a:pt x="67" y="175"/>
                    <a:pt x="67" y="176"/>
                  </a:cubicBezTo>
                  <a:cubicBezTo>
                    <a:pt x="66" y="178"/>
                    <a:pt x="63" y="180"/>
                    <a:pt x="61" y="182"/>
                  </a:cubicBezTo>
                  <a:cubicBezTo>
                    <a:pt x="58" y="186"/>
                    <a:pt x="55" y="190"/>
                    <a:pt x="51" y="194"/>
                  </a:cubicBezTo>
                  <a:cubicBezTo>
                    <a:pt x="49" y="196"/>
                    <a:pt x="47" y="198"/>
                    <a:pt x="46" y="200"/>
                  </a:cubicBezTo>
                  <a:cubicBezTo>
                    <a:pt x="45" y="201"/>
                    <a:pt x="45" y="202"/>
                    <a:pt x="45" y="203"/>
                  </a:cubicBezTo>
                  <a:cubicBezTo>
                    <a:pt x="44" y="204"/>
                    <a:pt x="43" y="204"/>
                    <a:pt x="42" y="205"/>
                  </a:cubicBezTo>
                  <a:cubicBezTo>
                    <a:pt x="41" y="207"/>
                    <a:pt x="42" y="209"/>
                    <a:pt x="42" y="211"/>
                  </a:cubicBezTo>
                  <a:cubicBezTo>
                    <a:pt x="54" y="201"/>
                    <a:pt x="63" y="188"/>
                    <a:pt x="73" y="176"/>
                  </a:cubicBezTo>
                  <a:cubicBezTo>
                    <a:pt x="73" y="174"/>
                    <a:pt x="73" y="172"/>
                    <a:pt x="72" y="170"/>
                  </a:cubicBezTo>
                  <a:cubicBezTo>
                    <a:pt x="71" y="171"/>
                    <a:pt x="71" y="172"/>
                    <a:pt x="70" y="173"/>
                  </a:cubicBezTo>
                  <a:close/>
                  <a:moveTo>
                    <a:pt x="114" y="198"/>
                  </a:moveTo>
                  <a:cubicBezTo>
                    <a:pt x="114" y="199"/>
                    <a:pt x="110" y="203"/>
                    <a:pt x="109" y="207"/>
                  </a:cubicBezTo>
                  <a:cubicBezTo>
                    <a:pt x="107" y="208"/>
                    <a:pt x="105" y="210"/>
                    <a:pt x="107" y="214"/>
                  </a:cubicBezTo>
                  <a:cubicBezTo>
                    <a:pt x="117" y="201"/>
                    <a:pt x="128" y="188"/>
                    <a:pt x="138" y="174"/>
                  </a:cubicBezTo>
                  <a:cubicBezTo>
                    <a:pt x="138" y="174"/>
                    <a:pt x="138" y="172"/>
                    <a:pt x="137" y="172"/>
                  </a:cubicBezTo>
                  <a:cubicBezTo>
                    <a:pt x="128" y="179"/>
                    <a:pt x="123" y="189"/>
                    <a:pt x="114" y="198"/>
                  </a:cubicBezTo>
                  <a:close/>
                  <a:moveTo>
                    <a:pt x="168" y="214"/>
                  </a:moveTo>
                  <a:cubicBezTo>
                    <a:pt x="169" y="215"/>
                    <a:pt x="169" y="216"/>
                    <a:pt x="169" y="217"/>
                  </a:cubicBezTo>
                  <a:cubicBezTo>
                    <a:pt x="167" y="217"/>
                    <a:pt x="168" y="219"/>
                    <a:pt x="168" y="221"/>
                  </a:cubicBezTo>
                  <a:cubicBezTo>
                    <a:pt x="172" y="218"/>
                    <a:pt x="176" y="213"/>
                    <a:pt x="179" y="207"/>
                  </a:cubicBezTo>
                  <a:cubicBezTo>
                    <a:pt x="184" y="202"/>
                    <a:pt x="189" y="196"/>
                    <a:pt x="193" y="191"/>
                  </a:cubicBezTo>
                  <a:cubicBezTo>
                    <a:pt x="196" y="187"/>
                    <a:pt x="201" y="182"/>
                    <a:pt x="198" y="177"/>
                  </a:cubicBezTo>
                  <a:cubicBezTo>
                    <a:pt x="192" y="181"/>
                    <a:pt x="189" y="188"/>
                    <a:pt x="184" y="193"/>
                  </a:cubicBezTo>
                  <a:cubicBezTo>
                    <a:pt x="180" y="200"/>
                    <a:pt x="173" y="207"/>
                    <a:pt x="168" y="214"/>
                  </a:cubicBezTo>
                  <a:close/>
                  <a:moveTo>
                    <a:pt x="228" y="217"/>
                  </a:moveTo>
                  <a:cubicBezTo>
                    <a:pt x="228" y="219"/>
                    <a:pt x="227" y="221"/>
                    <a:pt x="228" y="224"/>
                  </a:cubicBezTo>
                  <a:cubicBezTo>
                    <a:pt x="234" y="216"/>
                    <a:pt x="240" y="209"/>
                    <a:pt x="247" y="203"/>
                  </a:cubicBezTo>
                  <a:cubicBezTo>
                    <a:pt x="248" y="201"/>
                    <a:pt x="249" y="199"/>
                    <a:pt x="251" y="198"/>
                  </a:cubicBezTo>
                  <a:cubicBezTo>
                    <a:pt x="255" y="193"/>
                    <a:pt x="263" y="187"/>
                    <a:pt x="260" y="179"/>
                  </a:cubicBezTo>
                  <a:cubicBezTo>
                    <a:pt x="249" y="192"/>
                    <a:pt x="237" y="202"/>
                    <a:pt x="228" y="217"/>
                  </a:cubicBezTo>
                  <a:close/>
                  <a:moveTo>
                    <a:pt x="137" y="180"/>
                  </a:moveTo>
                  <a:cubicBezTo>
                    <a:pt x="132" y="185"/>
                    <a:pt x="127" y="193"/>
                    <a:pt x="121" y="199"/>
                  </a:cubicBezTo>
                  <a:cubicBezTo>
                    <a:pt x="120" y="201"/>
                    <a:pt x="117" y="205"/>
                    <a:pt x="114" y="206"/>
                  </a:cubicBezTo>
                  <a:cubicBezTo>
                    <a:pt x="113" y="210"/>
                    <a:pt x="109" y="214"/>
                    <a:pt x="107" y="218"/>
                  </a:cubicBezTo>
                  <a:cubicBezTo>
                    <a:pt x="107" y="218"/>
                    <a:pt x="106" y="218"/>
                    <a:pt x="106" y="218"/>
                  </a:cubicBezTo>
                  <a:cubicBezTo>
                    <a:pt x="106" y="220"/>
                    <a:pt x="106" y="221"/>
                    <a:pt x="106" y="223"/>
                  </a:cubicBezTo>
                  <a:cubicBezTo>
                    <a:pt x="118" y="211"/>
                    <a:pt x="128" y="198"/>
                    <a:pt x="138" y="185"/>
                  </a:cubicBezTo>
                  <a:cubicBezTo>
                    <a:pt x="138" y="183"/>
                    <a:pt x="139" y="182"/>
                    <a:pt x="139" y="180"/>
                  </a:cubicBezTo>
                  <a:cubicBezTo>
                    <a:pt x="138" y="180"/>
                    <a:pt x="138" y="180"/>
                    <a:pt x="137" y="180"/>
                  </a:cubicBezTo>
                  <a:close/>
                  <a:moveTo>
                    <a:pt x="60" y="195"/>
                  </a:moveTo>
                  <a:cubicBezTo>
                    <a:pt x="55" y="203"/>
                    <a:pt x="49" y="207"/>
                    <a:pt x="44" y="214"/>
                  </a:cubicBezTo>
                  <a:cubicBezTo>
                    <a:pt x="44" y="214"/>
                    <a:pt x="42" y="214"/>
                    <a:pt x="43" y="215"/>
                  </a:cubicBezTo>
                  <a:cubicBezTo>
                    <a:pt x="42" y="216"/>
                    <a:pt x="43" y="219"/>
                    <a:pt x="42" y="220"/>
                  </a:cubicBezTo>
                  <a:cubicBezTo>
                    <a:pt x="49" y="213"/>
                    <a:pt x="57" y="205"/>
                    <a:pt x="64" y="197"/>
                  </a:cubicBezTo>
                  <a:cubicBezTo>
                    <a:pt x="67" y="193"/>
                    <a:pt x="70" y="189"/>
                    <a:pt x="73" y="185"/>
                  </a:cubicBezTo>
                  <a:cubicBezTo>
                    <a:pt x="73" y="184"/>
                    <a:pt x="73" y="182"/>
                    <a:pt x="73" y="181"/>
                  </a:cubicBezTo>
                  <a:cubicBezTo>
                    <a:pt x="73" y="181"/>
                    <a:pt x="73" y="181"/>
                    <a:pt x="72" y="181"/>
                  </a:cubicBezTo>
                  <a:cubicBezTo>
                    <a:pt x="68" y="185"/>
                    <a:pt x="65" y="191"/>
                    <a:pt x="60" y="195"/>
                  </a:cubicBezTo>
                  <a:close/>
                  <a:moveTo>
                    <a:pt x="197" y="190"/>
                  </a:moveTo>
                  <a:cubicBezTo>
                    <a:pt x="191" y="195"/>
                    <a:pt x="188" y="201"/>
                    <a:pt x="182" y="207"/>
                  </a:cubicBezTo>
                  <a:cubicBezTo>
                    <a:pt x="182" y="207"/>
                    <a:pt x="182" y="207"/>
                    <a:pt x="182" y="208"/>
                  </a:cubicBezTo>
                  <a:cubicBezTo>
                    <a:pt x="181" y="208"/>
                    <a:pt x="180" y="210"/>
                    <a:pt x="180" y="211"/>
                  </a:cubicBezTo>
                  <a:cubicBezTo>
                    <a:pt x="176" y="213"/>
                    <a:pt x="177" y="217"/>
                    <a:pt x="173" y="218"/>
                  </a:cubicBezTo>
                  <a:cubicBezTo>
                    <a:pt x="174" y="222"/>
                    <a:pt x="170" y="224"/>
                    <a:pt x="168" y="222"/>
                  </a:cubicBezTo>
                  <a:cubicBezTo>
                    <a:pt x="168" y="228"/>
                    <a:pt x="168" y="233"/>
                    <a:pt x="169" y="239"/>
                  </a:cubicBezTo>
                  <a:cubicBezTo>
                    <a:pt x="179" y="229"/>
                    <a:pt x="189" y="218"/>
                    <a:pt x="197" y="205"/>
                  </a:cubicBezTo>
                  <a:cubicBezTo>
                    <a:pt x="198" y="205"/>
                    <a:pt x="198" y="204"/>
                    <a:pt x="199" y="205"/>
                  </a:cubicBezTo>
                  <a:cubicBezTo>
                    <a:pt x="199" y="202"/>
                    <a:pt x="200" y="199"/>
                    <a:pt x="199" y="197"/>
                  </a:cubicBezTo>
                  <a:cubicBezTo>
                    <a:pt x="198" y="198"/>
                    <a:pt x="198" y="198"/>
                    <a:pt x="197" y="198"/>
                  </a:cubicBezTo>
                  <a:cubicBezTo>
                    <a:pt x="194" y="205"/>
                    <a:pt x="188" y="208"/>
                    <a:pt x="185" y="215"/>
                  </a:cubicBezTo>
                  <a:cubicBezTo>
                    <a:pt x="180" y="218"/>
                    <a:pt x="178" y="224"/>
                    <a:pt x="173" y="227"/>
                  </a:cubicBezTo>
                  <a:cubicBezTo>
                    <a:pt x="173" y="229"/>
                    <a:pt x="173" y="229"/>
                    <a:pt x="173" y="230"/>
                  </a:cubicBezTo>
                  <a:cubicBezTo>
                    <a:pt x="172" y="230"/>
                    <a:pt x="171" y="232"/>
                    <a:pt x="170" y="232"/>
                  </a:cubicBezTo>
                  <a:cubicBezTo>
                    <a:pt x="170" y="231"/>
                    <a:pt x="170" y="231"/>
                    <a:pt x="169" y="230"/>
                  </a:cubicBezTo>
                  <a:cubicBezTo>
                    <a:pt x="178" y="217"/>
                    <a:pt x="189" y="207"/>
                    <a:pt x="198" y="195"/>
                  </a:cubicBezTo>
                  <a:cubicBezTo>
                    <a:pt x="198" y="196"/>
                    <a:pt x="200" y="191"/>
                    <a:pt x="199" y="188"/>
                  </a:cubicBezTo>
                  <a:cubicBezTo>
                    <a:pt x="198" y="188"/>
                    <a:pt x="198" y="188"/>
                    <a:pt x="197" y="188"/>
                  </a:cubicBezTo>
                  <a:cubicBezTo>
                    <a:pt x="197" y="189"/>
                    <a:pt x="197" y="189"/>
                    <a:pt x="197" y="190"/>
                  </a:cubicBezTo>
                  <a:close/>
                  <a:moveTo>
                    <a:pt x="63" y="199"/>
                  </a:moveTo>
                  <a:cubicBezTo>
                    <a:pt x="63" y="200"/>
                    <a:pt x="63" y="201"/>
                    <a:pt x="62" y="201"/>
                  </a:cubicBezTo>
                  <a:cubicBezTo>
                    <a:pt x="58" y="207"/>
                    <a:pt x="51" y="213"/>
                    <a:pt x="47" y="218"/>
                  </a:cubicBezTo>
                  <a:cubicBezTo>
                    <a:pt x="47" y="219"/>
                    <a:pt x="47" y="220"/>
                    <a:pt x="47" y="220"/>
                  </a:cubicBezTo>
                  <a:cubicBezTo>
                    <a:pt x="46" y="221"/>
                    <a:pt x="44" y="222"/>
                    <a:pt x="43" y="224"/>
                  </a:cubicBezTo>
                  <a:cubicBezTo>
                    <a:pt x="43" y="224"/>
                    <a:pt x="42" y="227"/>
                    <a:pt x="42" y="227"/>
                  </a:cubicBezTo>
                  <a:cubicBezTo>
                    <a:pt x="42" y="227"/>
                    <a:pt x="43" y="229"/>
                    <a:pt x="42" y="229"/>
                  </a:cubicBezTo>
                  <a:cubicBezTo>
                    <a:pt x="44" y="227"/>
                    <a:pt x="46" y="225"/>
                    <a:pt x="49" y="223"/>
                  </a:cubicBezTo>
                  <a:cubicBezTo>
                    <a:pt x="51" y="221"/>
                    <a:pt x="52" y="218"/>
                    <a:pt x="54" y="216"/>
                  </a:cubicBezTo>
                  <a:cubicBezTo>
                    <a:pt x="54" y="216"/>
                    <a:pt x="55" y="216"/>
                    <a:pt x="56" y="215"/>
                  </a:cubicBezTo>
                  <a:cubicBezTo>
                    <a:pt x="57" y="214"/>
                    <a:pt x="58" y="212"/>
                    <a:pt x="59" y="211"/>
                  </a:cubicBezTo>
                  <a:cubicBezTo>
                    <a:pt x="61" y="208"/>
                    <a:pt x="63" y="207"/>
                    <a:pt x="66" y="204"/>
                  </a:cubicBezTo>
                  <a:cubicBezTo>
                    <a:pt x="69" y="200"/>
                    <a:pt x="75" y="193"/>
                    <a:pt x="72" y="190"/>
                  </a:cubicBezTo>
                  <a:cubicBezTo>
                    <a:pt x="70" y="193"/>
                    <a:pt x="66" y="196"/>
                    <a:pt x="63" y="199"/>
                  </a:cubicBezTo>
                  <a:close/>
                  <a:moveTo>
                    <a:pt x="237" y="215"/>
                  </a:moveTo>
                  <a:cubicBezTo>
                    <a:pt x="236" y="215"/>
                    <a:pt x="237" y="216"/>
                    <a:pt x="236" y="217"/>
                  </a:cubicBezTo>
                  <a:cubicBezTo>
                    <a:pt x="235" y="218"/>
                    <a:pt x="232" y="219"/>
                    <a:pt x="233" y="221"/>
                  </a:cubicBezTo>
                  <a:cubicBezTo>
                    <a:pt x="230" y="222"/>
                    <a:pt x="230" y="226"/>
                    <a:pt x="228" y="227"/>
                  </a:cubicBezTo>
                  <a:cubicBezTo>
                    <a:pt x="228" y="230"/>
                    <a:pt x="229" y="233"/>
                    <a:pt x="229" y="236"/>
                  </a:cubicBezTo>
                  <a:cubicBezTo>
                    <a:pt x="233" y="235"/>
                    <a:pt x="233" y="231"/>
                    <a:pt x="236" y="230"/>
                  </a:cubicBezTo>
                  <a:cubicBezTo>
                    <a:pt x="235" y="228"/>
                    <a:pt x="239" y="224"/>
                    <a:pt x="240" y="224"/>
                  </a:cubicBezTo>
                  <a:cubicBezTo>
                    <a:pt x="241" y="221"/>
                    <a:pt x="243" y="220"/>
                    <a:pt x="244" y="218"/>
                  </a:cubicBezTo>
                  <a:cubicBezTo>
                    <a:pt x="244" y="218"/>
                    <a:pt x="244" y="218"/>
                    <a:pt x="244" y="217"/>
                  </a:cubicBezTo>
                  <a:cubicBezTo>
                    <a:pt x="249" y="213"/>
                    <a:pt x="253" y="208"/>
                    <a:pt x="256" y="203"/>
                  </a:cubicBezTo>
                  <a:cubicBezTo>
                    <a:pt x="259" y="200"/>
                    <a:pt x="263" y="197"/>
                    <a:pt x="261" y="190"/>
                  </a:cubicBezTo>
                  <a:cubicBezTo>
                    <a:pt x="255" y="195"/>
                    <a:pt x="250" y="201"/>
                    <a:pt x="245" y="206"/>
                  </a:cubicBezTo>
                  <a:cubicBezTo>
                    <a:pt x="245" y="206"/>
                    <a:pt x="246" y="206"/>
                    <a:pt x="245" y="205"/>
                  </a:cubicBezTo>
                  <a:cubicBezTo>
                    <a:pt x="245" y="206"/>
                    <a:pt x="245" y="207"/>
                    <a:pt x="244" y="207"/>
                  </a:cubicBezTo>
                  <a:cubicBezTo>
                    <a:pt x="244" y="207"/>
                    <a:pt x="245" y="207"/>
                    <a:pt x="244" y="206"/>
                  </a:cubicBezTo>
                  <a:cubicBezTo>
                    <a:pt x="244" y="207"/>
                    <a:pt x="242" y="207"/>
                    <a:pt x="242" y="208"/>
                  </a:cubicBezTo>
                  <a:cubicBezTo>
                    <a:pt x="243" y="209"/>
                    <a:pt x="243" y="208"/>
                    <a:pt x="244" y="208"/>
                  </a:cubicBezTo>
                  <a:cubicBezTo>
                    <a:pt x="243" y="211"/>
                    <a:pt x="239" y="212"/>
                    <a:pt x="237" y="215"/>
                  </a:cubicBezTo>
                  <a:close/>
                  <a:moveTo>
                    <a:pt x="129" y="199"/>
                  </a:moveTo>
                  <a:cubicBezTo>
                    <a:pt x="127" y="204"/>
                    <a:pt x="122" y="206"/>
                    <a:pt x="120" y="211"/>
                  </a:cubicBezTo>
                  <a:cubicBezTo>
                    <a:pt x="120" y="211"/>
                    <a:pt x="119" y="211"/>
                    <a:pt x="119" y="211"/>
                  </a:cubicBezTo>
                  <a:cubicBezTo>
                    <a:pt x="118" y="214"/>
                    <a:pt x="115" y="215"/>
                    <a:pt x="114" y="218"/>
                  </a:cubicBezTo>
                  <a:cubicBezTo>
                    <a:pt x="114" y="218"/>
                    <a:pt x="114" y="218"/>
                    <a:pt x="113" y="218"/>
                  </a:cubicBezTo>
                  <a:cubicBezTo>
                    <a:pt x="114" y="219"/>
                    <a:pt x="113" y="219"/>
                    <a:pt x="112" y="220"/>
                  </a:cubicBezTo>
                  <a:cubicBezTo>
                    <a:pt x="110" y="222"/>
                    <a:pt x="109" y="227"/>
                    <a:pt x="106" y="227"/>
                  </a:cubicBezTo>
                  <a:cubicBezTo>
                    <a:pt x="107" y="230"/>
                    <a:pt x="105" y="231"/>
                    <a:pt x="107" y="232"/>
                  </a:cubicBezTo>
                  <a:cubicBezTo>
                    <a:pt x="116" y="220"/>
                    <a:pt x="127" y="211"/>
                    <a:pt x="135" y="198"/>
                  </a:cubicBezTo>
                  <a:cubicBezTo>
                    <a:pt x="137" y="198"/>
                    <a:pt x="137" y="197"/>
                    <a:pt x="138" y="196"/>
                  </a:cubicBezTo>
                  <a:cubicBezTo>
                    <a:pt x="138" y="194"/>
                    <a:pt x="139" y="191"/>
                    <a:pt x="137" y="190"/>
                  </a:cubicBezTo>
                  <a:cubicBezTo>
                    <a:pt x="134" y="193"/>
                    <a:pt x="133" y="197"/>
                    <a:pt x="129" y="199"/>
                  </a:cubicBezTo>
                  <a:close/>
                  <a:moveTo>
                    <a:pt x="120" y="219"/>
                  </a:moveTo>
                  <a:cubicBezTo>
                    <a:pt x="118" y="227"/>
                    <a:pt x="105" y="230"/>
                    <a:pt x="106" y="242"/>
                  </a:cubicBezTo>
                  <a:cubicBezTo>
                    <a:pt x="111" y="237"/>
                    <a:pt x="116" y="232"/>
                    <a:pt x="120" y="226"/>
                  </a:cubicBezTo>
                  <a:cubicBezTo>
                    <a:pt x="127" y="221"/>
                    <a:pt x="130" y="213"/>
                    <a:pt x="137" y="208"/>
                  </a:cubicBezTo>
                  <a:cubicBezTo>
                    <a:pt x="138" y="204"/>
                    <a:pt x="139" y="202"/>
                    <a:pt x="138" y="199"/>
                  </a:cubicBezTo>
                  <a:cubicBezTo>
                    <a:pt x="132" y="206"/>
                    <a:pt x="127" y="213"/>
                    <a:pt x="120" y="219"/>
                  </a:cubicBezTo>
                  <a:close/>
                  <a:moveTo>
                    <a:pt x="73" y="199"/>
                  </a:moveTo>
                  <a:cubicBezTo>
                    <a:pt x="69" y="202"/>
                    <a:pt x="66" y="206"/>
                    <a:pt x="62" y="211"/>
                  </a:cubicBezTo>
                  <a:cubicBezTo>
                    <a:pt x="58" y="215"/>
                    <a:pt x="55" y="219"/>
                    <a:pt x="52" y="222"/>
                  </a:cubicBezTo>
                  <a:cubicBezTo>
                    <a:pt x="49" y="227"/>
                    <a:pt x="42" y="231"/>
                    <a:pt x="42" y="237"/>
                  </a:cubicBezTo>
                  <a:cubicBezTo>
                    <a:pt x="48" y="233"/>
                    <a:pt x="53" y="226"/>
                    <a:pt x="58" y="221"/>
                  </a:cubicBezTo>
                  <a:cubicBezTo>
                    <a:pt x="63" y="215"/>
                    <a:pt x="70" y="211"/>
                    <a:pt x="73" y="205"/>
                  </a:cubicBezTo>
                  <a:cubicBezTo>
                    <a:pt x="73" y="204"/>
                    <a:pt x="73" y="204"/>
                    <a:pt x="73" y="204"/>
                  </a:cubicBezTo>
                  <a:cubicBezTo>
                    <a:pt x="73" y="202"/>
                    <a:pt x="73" y="201"/>
                    <a:pt x="74" y="199"/>
                  </a:cubicBezTo>
                  <a:cubicBezTo>
                    <a:pt x="73" y="199"/>
                    <a:pt x="73" y="199"/>
                    <a:pt x="73" y="199"/>
                  </a:cubicBezTo>
                  <a:close/>
                  <a:moveTo>
                    <a:pt x="242" y="232"/>
                  </a:moveTo>
                  <a:cubicBezTo>
                    <a:pt x="239" y="234"/>
                    <a:pt x="239" y="237"/>
                    <a:pt x="237" y="238"/>
                  </a:cubicBezTo>
                  <a:cubicBezTo>
                    <a:pt x="235" y="243"/>
                    <a:pt x="229" y="245"/>
                    <a:pt x="229" y="252"/>
                  </a:cubicBezTo>
                  <a:cubicBezTo>
                    <a:pt x="235" y="246"/>
                    <a:pt x="243" y="237"/>
                    <a:pt x="249" y="230"/>
                  </a:cubicBezTo>
                  <a:cubicBezTo>
                    <a:pt x="250" y="229"/>
                    <a:pt x="253" y="226"/>
                    <a:pt x="253" y="227"/>
                  </a:cubicBezTo>
                  <a:cubicBezTo>
                    <a:pt x="255" y="221"/>
                    <a:pt x="263" y="220"/>
                    <a:pt x="261" y="210"/>
                  </a:cubicBezTo>
                  <a:cubicBezTo>
                    <a:pt x="255" y="216"/>
                    <a:pt x="250" y="225"/>
                    <a:pt x="244" y="229"/>
                  </a:cubicBezTo>
                  <a:cubicBezTo>
                    <a:pt x="244" y="229"/>
                    <a:pt x="244" y="230"/>
                    <a:pt x="244" y="230"/>
                  </a:cubicBezTo>
                  <a:cubicBezTo>
                    <a:pt x="244" y="230"/>
                    <a:pt x="243" y="230"/>
                    <a:pt x="242" y="230"/>
                  </a:cubicBezTo>
                  <a:cubicBezTo>
                    <a:pt x="242" y="231"/>
                    <a:pt x="243" y="231"/>
                    <a:pt x="242" y="232"/>
                  </a:cubicBezTo>
                  <a:close/>
                  <a:moveTo>
                    <a:pt x="239" y="235"/>
                  </a:moveTo>
                  <a:cubicBezTo>
                    <a:pt x="242" y="229"/>
                    <a:pt x="247" y="225"/>
                    <a:pt x="251" y="220"/>
                  </a:cubicBezTo>
                  <a:cubicBezTo>
                    <a:pt x="251" y="221"/>
                    <a:pt x="251" y="221"/>
                    <a:pt x="251" y="220"/>
                  </a:cubicBezTo>
                  <a:cubicBezTo>
                    <a:pt x="253" y="217"/>
                    <a:pt x="257" y="213"/>
                    <a:pt x="259" y="209"/>
                  </a:cubicBezTo>
                  <a:cubicBezTo>
                    <a:pt x="260" y="208"/>
                    <a:pt x="260" y="208"/>
                    <a:pt x="261" y="208"/>
                  </a:cubicBezTo>
                  <a:cubicBezTo>
                    <a:pt x="262" y="206"/>
                    <a:pt x="261" y="203"/>
                    <a:pt x="261" y="200"/>
                  </a:cubicBezTo>
                  <a:cubicBezTo>
                    <a:pt x="255" y="205"/>
                    <a:pt x="251" y="212"/>
                    <a:pt x="246" y="218"/>
                  </a:cubicBezTo>
                  <a:cubicBezTo>
                    <a:pt x="245" y="218"/>
                    <a:pt x="245" y="217"/>
                    <a:pt x="245" y="217"/>
                  </a:cubicBezTo>
                  <a:cubicBezTo>
                    <a:pt x="245" y="218"/>
                    <a:pt x="245" y="218"/>
                    <a:pt x="245" y="219"/>
                  </a:cubicBezTo>
                  <a:cubicBezTo>
                    <a:pt x="240" y="225"/>
                    <a:pt x="235" y="232"/>
                    <a:pt x="230" y="238"/>
                  </a:cubicBezTo>
                  <a:cubicBezTo>
                    <a:pt x="229" y="238"/>
                    <a:pt x="229" y="237"/>
                    <a:pt x="228" y="237"/>
                  </a:cubicBezTo>
                  <a:cubicBezTo>
                    <a:pt x="229" y="240"/>
                    <a:pt x="228" y="242"/>
                    <a:pt x="229" y="245"/>
                  </a:cubicBezTo>
                  <a:cubicBezTo>
                    <a:pt x="233" y="243"/>
                    <a:pt x="234" y="237"/>
                    <a:pt x="239" y="235"/>
                  </a:cubicBezTo>
                  <a:close/>
                  <a:moveTo>
                    <a:pt x="174" y="244"/>
                  </a:moveTo>
                  <a:cubicBezTo>
                    <a:pt x="174" y="244"/>
                    <a:pt x="174" y="244"/>
                    <a:pt x="174" y="244"/>
                  </a:cubicBezTo>
                  <a:cubicBezTo>
                    <a:pt x="183" y="235"/>
                    <a:pt x="191" y="224"/>
                    <a:pt x="200" y="214"/>
                  </a:cubicBezTo>
                  <a:cubicBezTo>
                    <a:pt x="199" y="212"/>
                    <a:pt x="199" y="211"/>
                    <a:pt x="199" y="208"/>
                  </a:cubicBezTo>
                  <a:cubicBezTo>
                    <a:pt x="192" y="215"/>
                    <a:pt x="187" y="225"/>
                    <a:pt x="179" y="230"/>
                  </a:cubicBezTo>
                  <a:cubicBezTo>
                    <a:pt x="178" y="235"/>
                    <a:pt x="172" y="237"/>
                    <a:pt x="170" y="243"/>
                  </a:cubicBezTo>
                  <a:cubicBezTo>
                    <a:pt x="168" y="243"/>
                    <a:pt x="167" y="249"/>
                    <a:pt x="168" y="250"/>
                  </a:cubicBezTo>
                  <a:cubicBezTo>
                    <a:pt x="170" y="248"/>
                    <a:pt x="173" y="245"/>
                    <a:pt x="174" y="244"/>
                  </a:cubicBezTo>
                  <a:close/>
                  <a:moveTo>
                    <a:pt x="45" y="238"/>
                  </a:moveTo>
                  <a:cubicBezTo>
                    <a:pt x="45" y="239"/>
                    <a:pt x="46" y="239"/>
                    <a:pt x="45" y="240"/>
                  </a:cubicBezTo>
                  <a:cubicBezTo>
                    <a:pt x="45" y="241"/>
                    <a:pt x="43" y="241"/>
                    <a:pt x="42" y="241"/>
                  </a:cubicBezTo>
                  <a:cubicBezTo>
                    <a:pt x="43" y="244"/>
                    <a:pt x="43" y="246"/>
                    <a:pt x="42" y="249"/>
                  </a:cubicBezTo>
                  <a:cubicBezTo>
                    <a:pt x="54" y="237"/>
                    <a:pt x="62" y="225"/>
                    <a:pt x="74" y="215"/>
                  </a:cubicBezTo>
                  <a:cubicBezTo>
                    <a:pt x="73" y="213"/>
                    <a:pt x="74" y="210"/>
                    <a:pt x="72" y="210"/>
                  </a:cubicBezTo>
                  <a:cubicBezTo>
                    <a:pt x="63" y="219"/>
                    <a:pt x="55" y="229"/>
                    <a:pt x="45" y="238"/>
                  </a:cubicBezTo>
                  <a:close/>
                  <a:moveTo>
                    <a:pt x="116" y="233"/>
                  </a:moveTo>
                  <a:cubicBezTo>
                    <a:pt x="116" y="235"/>
                    <a:pt x="113" y="238"/>
                    <a:pt x="112" y="239"/>
                  </a:cubicBezTo>
                  <a:cubicBezTo>
                    <a:pt x="111" y="241"/>
                    <a:pt x="110" y="245"/>
                    <a:pt x="107" y="245"/>
                  </a:cubicBezTo>
                  <a:cubicBezTo>
                    <a:pt x="107" y="246"/>
                    <a:pt x="107" y="248"/>
                    <a:pt x="107" y="249"/>
                  </a:cubicBezTo>
                  <a:cubicBezTo>
                    <a:pt x="116" y="239"/>
                    <a:pt x="124" y="231"/>
                    <a:pt x="132" y="221"/>
                  </a:cubicBezTo>
                  <a:cubicBezTo>
                    <a:pt x="135" y="220"/>
                    <a:pt x="135" y="217"/>
                    <a:pt x="138" y="216"/>
                  </a:cubicBezTo>
                  <a:cubicBezTo>
                    <a:pt x="138" y="214"/>
                    <a:pt x="138" y="213"/>
                    <a:pt x="137" y="211"/>
                  </a:cubicBezTo>
                  <a:cubicBezTo>
                    <a:pt x="133" y="213"/>
                    <a:pt x="132" y="219"/>
                    <a:pt x="127" y="221"/>
                  </a:cubicBezTo>
                  <a:cubicBezTo>
                    <a:pt x="127" y="223"/>
                    <a:pt x="127" y="224"/>
                    <a:pt x="124" y="224"/>
                  </a:cubicBezTo>
                  <a:cubicBezTo>
                    <a:pt x="125" y="226"/>
                    <a:pt x="123" y="228"/>
                    <a:pt x="121" y="228"/>
                  </a:cubicBezTo>
                  <a:cubicBezTo>
                    <a:pt x="122" y="229"/>
                    <a:pt x="120" y="231"/>
                    <a:pt x="118" y="230"/>
                  </a:cubicBezTo>
                  <a:cubicBezTo>
                    <a:pt x="118" y="233"/>
                    <a:pt x="117" y="232"/>
                    <a:pt x="116" y="233"/>
                  </a:cubicBezTo>
                  <a:close/>
                  <a:moveTo>
                    <a:pt x="66" y="225"/>
                  </a:moveTo>
                  <a:cubicBezTo>
                    <a:pt x="61" y="233"/>
                    <a:pt x="54" y="239"/>
                    <a:pt x="48" y="246"/>
                  </a:cubicBezTo>
                  <a:cubicBezTo>
                    <a:pt x="46" y="248"/>
                    <a:pt x="43" y="251"/>
                    <a:pt x="43" y="254"/>
                  </a:cubicBezTo>
                  <a:cubicBezTo>
                    <a:pt x="47" y="253"/>
                    <a:pt x="50" y="249"/>
                    <a:pt x="53" y="246"/>
                  </a:cubicBezTo>
                  <a:cubicBezTo>
                    <a:pt x="56" y="243"/>
                    <a:pt x="59" y="240"/>
                    <a:pt x="61" y="237"/>
                  </a:cubicBezTo>
                  <a:cubicBezTo>
                    <a:pt x="65" y="234"/>
                    <a:pt x="67" y="229"/>
                    <a:pt x="71" y="226"/>
                  </a:cubicBezTo>
                  <a:cubicBezTo>
                    <a:pt x="72" y="226"/>
                    <a:pt x="73" y="225"/>
                    <a:pt x="74" y="224"/>
                  </a:cubicBezTo>
                  <a:cubicBezTo>
                    <a:pt x="73" y="221"/>
                    <a:pt x="74" y="219"/>
                    <a:pt x="73" y="218"/>
                  </a:cubicBezTo>
                  <a:cubicBezTo>
                    <a:pt x="71" y="221"/>
                    <a:pt x="69" y="223"/>
                    <a:pt x="66" y="225"/>
                  </a:cubicBezTo>
                  <a:close/>
                  <a:moveTo>
                    <a:pt x="191" y="227"/>
                  </a:moveTo>
                  <a:cubicBezTo>
                    <a:pt x="190" y="230"/>
                    <a:pt x="187" y="233"/>
                    <a:pt x="184" y="235"/>
                  </a:cubicBezTo>
                  <a:cubicBezTo>
                    <a:pt x="184" y="236"/>
                    <a:pt x="184" y="236"/>
                    <a:pt x="184" y="237"/>
                  </a:cubicBezTo>
                  <a:cubicBezTo>
                    <a:pt x="182" y="240"/>
                    <a:pt x="178" y="241"/>
                    <a:pt x="176" y="245"/>
                  </a:cubicBezTo>
                  <a:cubicBezTo>
                    <a:pt x="174" y="247"/>
                    <a:pt x="173" y="251"/>
                    <a:pt x="170" y="251"/>
                  </a:cubicBezTo>
                  <a:cubicBezTo>
                    <a:pt x="171" y="252"/>
                    <a:pt x="169" y="253"/>
                    <a:pt x="168" y="255"/>
                  </a:cubicBezTo>
                  <a:cubicBezTo>
                    <a:pt x="169" y="255"/>
                    <a:pt x="170" y="255"/>
                    <a:pt x="170" y="255"/>
                  </a:cubicBezTo>
                  <a:cubicBezTo>
                    <a:pt x="174" y="250"/>
                    <a:pt x="177" y="246"/>
                    <a:pt x="182" y="242"/>
                  </a:cubicBezTo>
                  <a:cubicBezTo>
                    <a:pt x="188" y="236"/>
                    <a:pt x="194" y="229"/>
                    <a:pt x="199" y="223"/>
                  </a:cubicBezTo>
                  <a:cubicBezTo>
                    <a:pt x="199" y="221"/>
                    <a:pt x="200" y="220"/>
                    <a:pt x="199" y="219"/>
                  </a:cubicBezTo>
                  <a:cubicBezTo>
                    <a:pt x="196" y="221"/>
                    <a:pt x="194" y="225"/>
                    <a:pt x="191" y="227"/>
                  </a:cubicBezTo>
                  <a:close/>
                  <a:moveTo>
                    <a:pt x="127" y="229"/>
                  </a:moveTo>
                  <a:cubicBezTo>
                    <a:pt x="126" y="230"/>
                    <a:pt x="128" y="229"/>
                    <a:pt x="127" y="231"/>
                  </a:cubicBezTo>
                  <a:cubicBezTo>
                    <a:pt x="124" y="232"/>
                    <a:pt x="124" y="237"/>
                    <a:pt x="121" y="235"/>
                  </a:cubicBezTo>
                  <a:cubicBezTo>
                    <a:pt x="120" y="237"/>
                    <a:pt x="120" y="236"/>
                    <a:pt x="121" y="237"/>
                  </a:cubicBezTo>
                  <a:cubicBezTo>
                    <a:pt x="115" y="242"/>
                    <a:pt x="111" y="247"/>
                    <a:pt x="107" y="253"/>
                  </a:cubicBezTo>
                  <a:cubicBezTo>
                    <a:pt x="107" y="254"/>
                    <a:pt x="108" y="253"/>
                    <a:pt x="109" y="253"/>
                  </a:cubicBezTo>
                  <a:cubicBezTo>
                    <a:pt x="115" y="248"/>
                    <a:pt x="119" y="242"/>
                    <a:pt x="124" y="237"/>
                  </a:cubicBezTo>
                  <a:cubicBezTo>
                    <a:pt x="125" y="235"/>
                    <a:pt x="127" y="235"/>
                    <a:pt x="128" y="233"/>
                  </a:cubicBezTo>
                  <a:cubicBezTo>
                    <a:pt x="130" y="231"/>
                    <a:pt x="131" y="228"/>
                    <a:pt x="134" y="227"/>
                  </a:cubicBezTo>
                  <a:cubicBezTo>
                    <a:pt x="134" y="226"/>
                    <a:pt x="135" y="225"/>
                    <a:pt x="136" y="225"/>
                  </a:cubicBezTo>
                  <a:cubicBezTo>
                    <a:pt x="136" y="226"/>
                    <a:pt x="137" y="226"/>
                    <a:pt x="137" y="227"/>
                  </a:cubicBezTo>
                  <a:cubicBezTo>
                    <a:pt x="134" y="229"/>
                    <a:pt x="133" y="232"/>
                    <a:pt x="130" y="234"/>
                  </a:cubicBezTo>
                  <a:cubicBezTo>
                    <a:pt x="130" y="236"/>
                    <a:pt x="126" y="238"/>
                    <a:pt x="125" y="240"/>
                  </a:cubicBezTo>
                  <a:cubicBezTo>
                    <a:pt x="122" y="243"/>
                    <a:pt x="119" y="248"/>
                    <a:pt x="117" y="248"/>
                  </a:cubicBezTo>
                  <a:cubicBezTo>
                    <a:pt x="116" y="251"/>
                    <a:pt x="113" y="251"/>
                    <a:pt x="113" y="253"/>
                  </a:cubicBezTo>
                  <a:cubicBezTo>
                    <a:pt x="113" y="254"/>
                    <a:pt x="115" y="253"/>
                    <a:pt x="117" y="254"/>
                  </a:cubicBezTo>
                  <a:cubicBezTo>
                    <a:pt x="122" y="246"/>
                    <a:pt x="131" y="240"/>
                    <a:pt x="137" y="232"/>
                  </a:cubicBezTo>
                  <a:cubicBezTo>
                    <a:pt x="137" y="228"/>
                    <a:pt x="139" y="224"/>
                    <a:pt x="137" y="220"/>
                  </a:cubicBezTo>
                  <a:cubicBezTo>
                    <a:pt x="133" y="222"/>
                    <a:pt x="131" y="228"/>
                    <a:pt x="127" y="229"/>
                  </a:cubicBezTo>
                  <a:close/>
                  <a:moveTo>
                    <a:pt x="258" y="224"/>
                  </a:moveTo>
                  <a:cubicBezTo>
                    <a:pt x="247" y="234"/>
                    <a:pt x="238" y="245"/>
                    <a:pt x="229" y="256"/>
                  </a:cubicBezTo>
                  <a:cubicBezTo>
                    <a:pt x="231" y="257"/>
                    <a:pt x="232" y="256"/>
                    <a:pt x="234" y="256"/>
                  </a:cubicBezTo>
                  <a:cubicBezTo>
                    <a:pt x="234" y="256"/>
                    <a:pt x="234" y="255"/>
                    <a:pt x="234" y="254"/>
                  </a:cubicBezTo>
                  <a:cubicBezTo>
                    <a:pt x="242" y="247"/>
                    <a:pt x="249" y="238"/>
                    <a:pt x="257" y="231"/>
                  </a:cubicBezTo>
                  <a:cubicBezTo>
                    <a:pt x="257" y="229"/>
                    <a:pt x="259" y="228"/>
                    <a:pt x="261" y="228"/>
                  </a:cubicBezTo>
                  <a:cubicBezTo>
                    <a:pt x="261" y="224"/>
                    <a:pt x="262" y="224"/>
                    <a:pt x="261" y="221"/>
                  </a:cubicBezTo>
                  <a:cubicBezTo>
                    <a:pt x="259" y="221"/>
                    <a:pt x="259" y="224"/>
                    <a:pt x="258" y="224"/>
                  </a:cubicBezTo>
                  <a:cubicBezTo>
                    <a:pt x="258" y="224"/>
                    <a:pt x="258" y="224"/>
                    <a:pt x="258" y="224"/>
                  </a:cubicBezTo>
                  <a:close/>
                  <a:moveTo>
                    <a:pt x="192" y="233"/>
                  </a:moveTo>
                  <a:cubicBezTo>
                    <a:pt x="193" y="234"/>
                    <a:pt x="192" y="235"/>
                    <a:pt x="192" y="235"/>
                  </a:cubicBezTo>
                  <a:cubicBezTo>
                    <a:pt x="189" y="237"/>
                    <a:pt x="188" y="241"/>
                    <a:pt x="184" y="242"/>
                  </a:cubicBezTo>
                  <a:cubicBezTo>
                    <a:pt x="182" y="247"/>
                    <a:pt x="176" y="249"/>
                    <a:pt x="174" y="255"/>
                  </a:cubicBezTo>
                  <a:cubicBezTo>
                    <a:pt x="175" y="256"/>
                    <a:pt x="176" y="255"/>
                    <a:pt x="177" y="255"/>
                  </a:cubicBezTo>
                  <a:cubicBezTo>
                    <a:pt x="183" y="248"/>
                    <a:pt x="192" y="241"/>
                    <a:pt x="198" y="233"/>
                  </a:cubicBezTo>
                  <a:cubicBezTo>
                    <a:pt x="199" y="232"/>
                    <a:pt x="199" y="230"/>
                    <a:pt x="200" y="228"/>
                  </a:cubicBezTo>
                  <a:cubicBezTo>
                    <a:pt x="199" y="228"/>
                    <a:pt x="200" y="227"/>
                    <a:pt x="199" y="227"/>
                  </a:cubicBezTo>
                  <a:cubicBezTo>
                    <a:pt x="196" y="229"/>
                    <a:pt x="195" y="232"/>
                    <a:pt x="192" y="233"/>
                  </a:cubicBezTo>
                  <a:close/>
                  <a:moveTo>
                    <a:pt x="73" y="228"/>
                  </a:moveTo>
                  <a:cubicBezTo>
                    <a:pt x="65" y="237"/>
                    <a:pt x="58" y="244"/>
                    <a:pt x="50" y="253"/>
                  </a:cubicBezTo>
                  <a:cubicBezTo>
                    <a:pt x="56" y="252"/>
                    <a:pt x="59" y="243"/>
                    <a:pt x="65" y="241"/>
                  </a:cubicBezTo>
                  <a:cubicBezTo>
                    <a:pt x="67" y="236"/>
                    <a:pt x="71" y="233"/>
                    <a:pt x="74" y="231"/>
                  </a:cubicBezTo>
                  <a:cubicBezTo>
                    <a:pt x="74" y="230"/>
                    <a:pt x="74" y="229"/>
                    <a:pt x="74" y="228"/>
                  </a:cubicBezTo>
                  <a:cubicBezTo>
                    <a:pt x="73" y="228"/>
                    <a:pt x="73" y="228"/>
                    <a:pt x="73" y="228"/>
                  </a:cubicBezTo>
                  <a:close/>
                  <a:moveTo>
                    <a:pt x="243" y="252"/>
                  </a:moveTo>
                  <a:cubicBezTo>
                    <a:pt x="250" y="247"/>
                    <a:pt x="254" y="239"/>
                    <a:pt x="261" y="233"/>
                  </a:cubicBezTo>
                  <a:cubicBezTo>
                    <a:pt x="261" y="232"/>
                    <a:pt x="261" y="230"/>
                    <a:pt x="261" y="229"/>
                  </a:cubicBezTo>
                  <a:cubicBezTo>
                    <a:pt x="252" y="238"/>
                    <a:pt x="243" y="246"/>
                    <a:pt x="236" y="256"/>
                  </a:cubicBezTo>
                  <a:cubicBezTo>
                    <a:pt x="237" y="256"/>
                    <a:pt x="238" y="256"/>
                    <a:pt x="238" y="256"/>
                  </a:cubicBezTo>
                  <a:cubicBezTo>
                    <a:pt x="240" y="255"/>
                    <a:pt x="243" y="253"/>
                    <a:pt x="243" y="252"/>
                  </a:cubicBezTo>
                  <a:close/>
                  <a:moveTo>
                    <a:pt x="55" y="253"/>
                  </a:moveTo>
                  <a:cubicBezTo>
                    <a:pt x="56" y="254"/>
                    <a:pt x="58" y="253"/>
                    <a:pt x="60" y="253"/>
                  </a:cubicBezTo>
                  <a:cubicBezTo>
                    <a:pt x="64" y="248"/>
                    <a:pt x="69" y="243"/>
                    <a:pt x="74" y="239"/>
                  </a:cubicBezTo>
                  <a:cubicBezTo>
                    <a:pt x="73" y="237"/>
                    <a:pt x="75" y="235"/>
                    <a:pt x="73" y="235"/>
                  </a:cubicBezTo>
                  <a:cubicBezTo>
                    <a:pt x="67" y="241"/>
                    <a:pt x="61" y="247"/>
                    <a:pt x="55" y="253"/>
                  </a:cubicBezTo>
                  <a:close/>
                  <a:moveTo>
                    <a:pt x="196" y="238"/>
                  </a:moveTo>
                  <a:cubicBezTo>
                    <a:pt x="192" y="244"/>
                    <a:pt x="184" y="249"/>
                    <a:pt x="180" y="255"/>
                  </a:cubicBezTo>
                  <a:cubicBezTo>
                    <a:pt x="181" y="256"/>
                    <a:pt x="183" y="255"/>
                    <a:pt x="184" y="256"/>
                  </a:cubicBezTo>
                  <a:cubicBezTo>
                    <a:pt x="189" y="250"/>
                    <a:pt x="195" y="245"/>
                    <a:pt x="200" y="239"/>
                  </a:cubicBezTo>
                  <a:cubicBezTo>
                    <a:pt x="200" y="238"/>
                    <a:pt x="200" y="238"/>
                    <a:pt x="200" y="236"/>
                  </a:cubicBezTo>
                  <a:cubicBezTo>
                    <a:pt x="198" y="236"/>
                    <a:pt x="198" y="238"/>
                    <a:pt x="196" y="238"/>
                  </a:cubicBezTo>
                  <a:close/>
                  <a:moveTo>
                    <a:pt x="244" y="252"/>
                  </a:moveTo>
                  <a:cubicBezTo>
                    <a:pt x="243" y="254"/>
                    <a:pt x="242" y="254"/>
                    <a:pt x="241" y="256"/>
                  </a:cubicBezTo>
                  <a:cubicBezTo>
                    <a:pt x="249" y="256"/>
                    <a:pt x="253" y="256"/>
                    <a:pt x="261" y="256"/>
                  </a:cubicBezTo>
                  <a:cubicBezTo>
                    <a:pt x="261" y="254"/>
                    <a:pt x="262" y="251"/>
                    <a:pt x="260" y="249"/>
                  </a:cubicBezTo>
                  <a:cubicBezTo>
                    <a:pt x="259" y="250"/>
                    <a:pt x="256" y="256"/>
                    <a:pt x="253" y="254"/>
                  </a:cubicBezTo>
                  <a:cubicBezTo>
                    <a:pt x="256" y="251"/>
                    <a:pt x="258" y="249"/>
                    <a:pt x="261" y="246"/>
                  </a:cubicBezTo>
                  <a:cubicBezTo>
                    <a:pt x="261" y="245"/>
                    <a:pt x="261" y="244"/>
                    <a:pt x="261" y="243"/>
                  </a:cubicBezTo>
                  <a:cubicBezTo>
                    <a:pt x="257" y="248"/>
                    <a:pt x="252" y="252"/>
                    <a:pt x="247" y="255"/>
                  </a:cubicBezTo>
                  <a:cubicBezTo>
                    <a:pt x="246" y="255"/>
                    <a:pt x="246" y="255"/>
                    <a:pt x="246" y="254"/>
                  </a:cubicBezTo>
                  <a:cubicBezTo>
                    <a:pt x="251" y="251"/>
                    <a:pt x="256" y="246"/>
                    <a:pt x="260" y="241"/>
                  </a:cubicBezTo>
                  <a:cubicBezTo>
                    <a:pt x="261" y="241"/>
                    <a:pt x="260" y="243"/>
                    <a:pt x="261" y="243"/>
                  </a:cubicBezTo>
                  <a:cubicBezTo>
                    <a:pt x="261" y="241"/>
                    <a:pt x="262" y="237"/>
                    <a:pt x="260" y="237"/>
                  </a:cubicBezTo>
                  <a:cubicBezTo>
                    <a:pt x="255" y="242"/>
                    <a:pt x="249" y="250"/>
                    <a:pt x="244" y="252"/>
                  </a:cubicBezTo>
                  <a:close/>
                  <a:moveTo>
                    <a:pt x="119" y="253"/>
                  </a:moveTo>
                  <a:cubicBezTo>
                    <a:pt x="122" y="255"/>
                    <a:pt x="126" y="253"/>
                    <a:pt x="130" y="254"/>
                  </a:cubicBezTo>
                  <a:cubicBezTo>
                    <a:pt x="131" y="250"/>
                    <a:pt x="138" y="249"/>
                    <a:pt x="136" y="245"/>
                  </a:cubicBezTo>
                  <a:cubicBezTo>
                    <a:pt x="134" y="249"/>
                    <a:pt x="131" y="250"/>
                    <a:pt x="127" y="253"/>
                  </a:cubicBezTo>
                  <a:cubicBezTo>
                    <a:pt x="127" y="252"/>
                    <a:pt x="125" y="253"/>
                    <a:pt x="126" y="252"/>
                  </a:cubicBezTo>
                  <a:cubicBezTo>
                    <a:pt x="130" y="248"/>
                    <a:pt x="134" y="245"/>
                    <a:pt x="137" y="241"/>
                  </a:cubicBezTo>
                  <a:cubicBezTo>
                    <a:pt x="137" y="239"/>
                    <a:pt x="138" y="238"/>
                    <a:pt x="136" y="237"/>
                  </a:cubicBezTo>
                  <a:cubicBezTo>
                    <a:pt x="131" y="242"/>
                    <a:pt x="124" y="247"/>
                    <a:pt x="119" y="253"/>
                  </a:cubicBezTo>
                  <a:close/>
                  <a:moveTo>
                    <a:pt x="73" y="242"/>
                  </a:moveTo>
                  <a:cubicBezTo>
                    <a:pt x="70" y="247"/>
                    <a:pt x="66" y="249"/>
                    <a:pt x="63" y="253"/>
                  </a:cubicBezTo>
                  <a:cubicBezTo>
                    <a:pt x="68" y="255"/>
                    <a:pt x="70" y="248"/>
                    <a:pt x="74" y="248"/>
                  </a:cubicBezTo>
                  <a:cubicBezTo>
                    <a:pt x="73" y="247"/>
                    <a:pt x="75" y="244"/>
                    <a:pt x="74" y="242"/>
                  </a:cubicBezTo>
                  <a:cubicBezTo>
                    <a:pt x="74" y="242"/>
                    <a:pt x="73" y="242"/>
                    <a:pt x="73" y="242"/>
                  </a:cubicBezTo>
                  <a:close/>
                  <a:moveTo>
                    <a:pt x="190" y="253"/>
                  </a:moveTo>
                  <a:cubicBezTo>
                    <a:pt x="189" y="253"/>
                    <a:pt x="187" y="254"/>
                    <a:pt x="188" y="256"/>
                  </a:cubicBezTo>
                  <a:cubicBezTo>
                    <a:pt x="189" y="256"/>
                    <a:pt x="190" y="255"/>
                    <a:pt x="192" y="256"/>
                  </a:cubicBezTo>
                  <a:cubicBezTo>
                    <a:pt x="194" y="251"/>
                    <a:pt x="203" y="250"/>
                    <a:pt x="199" y="243"/>
                  </a:cubicBezTo>
                  <a:cubicBezTo>
                    <a:pt x="196" y="246"/>
                    <a:pt x="192" y="249"/>
                    <a:pt x="190" y="253"/>
                  </a:cubicBezTo>
                  <a:close/>
                  <a:moveTo>
                    <a:pt x="70" y="253"/>
                  </a:moveTo>
                  <a:cubicBezTo>
                    <a:pt x="72" y="254"/>
                    <a:pt x="73" y="254"/>
                    <a:pt x="74" y="254"/>
                  </a:cubicBezTo>
                  <a:cubicBezTo>
                    <a:pt x="74" y="253"/>
                    <a:pt x="74" y="251"/>
                    <a:pt x="74" y="250"/>
                  </a:cubicBezTo>
                  <a:cubicBezTo>
                    <a:pt x="72" y="251"/>
                    <a:pt x="71" y="252"/>
                    <a:pt x="70" y="253"/>
                  </a:cubicBezTo>
                  <a:close/>
                  <a:moveTo>
                    <a:pt x="132" y="254"/>
                  </a:moveTo>
                  <a:cubicBezTo>
                    <a:pt x="134" y="254"/>
                    <a:pt x="135" y="254"/>
                    <a:pt x="137" y="254"/>
                  </a:cubicBezTo>
                  <a:cubicBezTo>
                    <a:pt x="137" y="253"/>
                    <a:pt x="137" y="252"/>
                    <a:pt x="137" y="251"/>
                  </a:cubicBezTo>
                  <a:cubicBezTo>
                    <a:pt x="135" y="251"/>
                    <a:pt x="134" y="253"/>
                    <a:pt x="132" y="254"/>
                  </a:cubicBezTo>
                  <a:close/>
                  <a:moveTo>
                    <a:pt x="195" y="256"/>
                  </a:moveTo>
                  <a:cubicBezTo>
                    <a:pt x="197" y="256"/>
                    <a:pt x="198" y="256"/>
                    <a:pt x="200" y="256"/>
                  </a:cubicBezTo>
                  <a:cubicBezTo>
                    <a:pt x="201" y="255"/>
                    <a:pt x="200" y="254"/>
                    <a:pt x="200" y="252"/>
                  </a:cubicBezTo>
                  <a:cubicBezTo>
                    <a:pt x="197" y="253"/>
                    <a:pt x="196" y="254"/>
                    <a:pt x="195" y="25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1" name="Google Shape;1171;p23"/>
            <p:cNvSpPr/>
            <p:nvPr/>
          </p:nvSpPr>
          <p:spPr>
            <a:xfrm>
              <a:off x="4837" y="1302"/>
              <a:ext cx="1388" cy="1128"/>
            </a:xfrm>
            <a:custGeom>
              <a:rect b="b" l="l" r="r" t="t"/>
              <a:pathLst>
                <a:path extrusionOk="0" h="176" w="183">
                  <a:moveTo>
                    <a:pt x="183" y="5"/>
                  </a:moveTo>
                  <a:cubicBezTo>
                    <a:pt x="178" y="13"/>
                    <a:pt x="173" y="21"/>
                    <a:pt x="169" y="31"/>
                  </a:cubicBezTo>
                  <a:cubicBezTo>
                    <a:pt x="168" y="31"/>
                    <a:pt x="167" y="32"/>
                    <a:pt x="166" y="33"/>
                  </a:cubicBezTo>
                  <a:cubicBezTo>
                    <a:pt x="164" y="40"/>
                    <a:pt x="158" y="44"/>
                    <a:pt x="156" y="51"/>
                  </a:cubicBezTo>
                  <a:cubicBezTo>
                    <a:pt x="155" y="51"/>
                    <a:pt x="155" y="51"/>
                    <a:pt x="154" y="51"/>
                  </a:cubicBezTo>
                  <a:cubicBezTo>
                    <a:pt x="154" y="53"/>
                    <a:pt x="153" y="54"/>
                    <a:pt x="153" y="56"/>
                  </a:cubicBezTo>
                  <a:cubicBezTo>
                    <a:pt x="151" y="56"/>
                    <a:pt x="151" y="57"/>
                    <a:pt x="149" y="57"/>
                  </a:cubicBezTo>
                  <a:cubicBezTo>
                    <a:pt x="149" y="52"/>
                    <a:pt x="149" y="49"/>
                    <a:pt x="148" y="44"/>
                  </a:cubicBezTo>
                  <a:cubicBezTo>
                    <a:pt x="143" y="49"/>
                    <a:pt x="138" y="55"/>
                    <a:pt x="132" y="60"/>
                  </a:cubicBezTo>
                  <a:cubicBezTo>
                    <a:pt x="129" y="64"/>
                    <a:pt x="125" y="67"/>
                    <a:pt x="122" y="70"/>
                  </a:cubicBezTo>
                  <a:cubicBezTo>
                    <a:pt x="108" y="84"/>
                    <a:pt x="93" y="98"/>
                    <a:pt x="78" y="110"/>
                  </a:cubicBezTo>
                  <a:cubicBezTo>
                    <a:pt x="74" y="115"/>
                    <a:pt x="69" y="119"/>
                    <a:pt x="65" y="123"/>
                  </a:cubicBezTo>
                  <a:cubicBezTo>
                    <a:pt x="64" y="124"/>
                    <a:pt x="64" y="124"/>
                    <a:pt x="63" y="124"/>
                  </a:cubicBezTo>
                  <a:cubicBezTo>
                    <a:pt x="60" y="128"/>
                    <a:pt x="56" y="131"/>
                    <a:pt x="52" y="134"/>
                  </a:cubicBezTo>
                  <a:cubicBezTo>
                    <a:pt x="48" y="137"/>
                    <a:pt x="44" y="141"/>
                    <a:pt x="41" y="145"/>
                  </a:cubicBezTo>
                  <a:cubicBezTo>
                    <a:pt x="38" y="148"/>
                    <a:pt x="33" y="149"/>
                    <a:pt x="30" y="152"/>
                  </a:cubicBezTo>
                  <a:cubicBezTo>
                    <a:pt x="26" y="155"/>
                    <a:pt x="24" y="158"/>
                    <a:pt x="20" y="161"/>
                  </a:cubicBezTo>
                  <a:cubicBezTo>
                    <a:pt x="14" y="166"/>
                    <a:pt x="8" y="171"/>
                    <a:pt x="2" y="176"/>
                  </a:cubicBezTo>
                  <a:cubicBezTo>
                    <a:pt x="1" y="175"/>
                    <a:pt x="1" y="174"/>
                    <a:pt x="0" y="174"/>
                  </a:cubicBezTo>
                  <a:cubicBezTo>
                    <a:pt x="8" y="168"/>
                    <a:pt x="16" y="162"/>
                    <a:pt x="24" y="155"/>
                  </a:cubicBezTo>
                  <a:cubicBezTo>
                    <a:pt x="33" y="146"/>
                    <a:pt x="44" y="140"/>
                    <a:pt x="52" y="130"/>
                  </a:cubicBezTo>
                  <a:cubicBezTo>
                    <a:pt x="63" y="122"/>
                    <a:pt x="73" y="112"/>
                    <a:pt x="84" y="103"/>
                  </a:cubicBezTo>
                  <a:cubicBezTo>
                    <a:pt x="85" y="101"/>
                    <a:pt x="87" y="100"/>
                    <a:pt x="89" y="99"/>
                  </a:cubicBezTo>
                  <a:cubicBezTo>
                    <a:pt x="92" y="96"/>
                    <a:pt x="94" y="93"/>
                    <a:pt x="97" y="91"/>
                  </a:cubicBezTo>
                  <a:cubicBezTo>
                    <a:pt x="100" y="88"/>
                    <a:pt x="104" y="86"/>
                    <a:pt x="107" y="83"/>
                  </a:cubicBezTo>
                  <a:cubicBezTo>
                    <a:pt x="116" y="74"/>
                    <a:pt x="125" y="64"/>
                    <a:pt x="134" y="55"/>
                  </a:cubicBezTo>
                  <a:cubicBezTo>
                    <a:pt x="139" y="51"/>
                    <a:pt x="143" y="46"/>
                    <a:pt x="147" y="41"/>
                  </a:cubicBezTo>
                  <a:cubicBezTo>
                    <a:pt x="143" y="39"/>
                    <a:pt x="140" y="43"/>
                    <a:pt x="137" y="40"/>
                  </a:cubicBezTo>
                  <a:cubicBezTo>
                    <a:pt x="136" y="37"/>
                    <a:pt x="140" y="37"/>
                    <a:pt x="142" y="36"/>
                  </a:cubicBezTo>
                  <a:cubicBezTo>
                    <a:pt x="144" y="35"/>
                    <a:pt x="145" y="33"/>
                    <a:pt x="148" y="32"/>
                  </a:cubicBezTo>
                  <a:cubicBezTo>
                    <a:pt x="148" y="31"/>
                    <a:pt x="150" y="31"/>
                    <a:pt x="150" y="30"/>
                  </a:cubicBezTo>
                  <a:cubicBezTo>
                    <a:pt x="158" y="26"/>
                    <a:pt x="166" y="18"/>
                    <a:pt x="172" y="11"/>
                  </a:cubicBezTo>
                  <a:cubicBezTo>
                    <a:pt x="175" y="8"/>
                    <a:pt x="180" y="0"/>
                    <a:pt x="183" y="5"/>
                  </a:cubicBezTo>
                  <a:close/>
                </a:path>
              </a:pathLst>
            </a:custGeom>
            <a:solidFill>
              <a:srgbClr val="E36C0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2" name="Google Shape;1172;p23"/>
            <p:cNvSpPr/>
            <p:nvPr/>
          </p:nvSpPr>
          <p:spPr>
            <a:xfrm>
              <a:off x="4496" y="2417"/>
              <a:ext cx="349" cy="186"/>
            </a:xfrm>
            <a:custGeom>
              <a:rect b="b" l="l" r="r" t="t"/>
              <a:pathLst>
                <a:path extrusionOk="0" h="29" w="46">
                  <a:moveTo>
                    <a:pt x="45" y="0"/>
                  </a:moveTo>
                  <a:cubicBezTo>
                    <a:pt x="46" y="0"/>
                    <a:pt x="45" y="2"/>
                    <a:pt x="46" y="2"/>
                  </a:cubicBezTo>
                  <a:cubicBezTo>
                    <a:pt x="41" y="7"/>
                    <a:pt x="33" y="10"/>
                    <a:pt x="28" y="15"/>
                  </a:cubicBezTo>
                  <a:cubicBezTo>
                    <a:pt x="18" y="19"/>
                    <a:pt x="11" y="26"/>
                    <a:pt x="0" y="29"/>
                  </a:cubicBezTo>
                  <a:cubicBezTo>
                    <a:pt x="0" y="26"/>
                    <a:pt x="3" y="25"/>
                    <a:pt x="5" y="25"/>
                  </a:cubicBezTo>
                  <a:cubicBezTo>
                    <a:pt x="17" y="18"/>
                    <a:pt x="29" y="12"/>
                    <a:pt x="39" y="4"/>
                  </a:cubicBezTo>
                  <a:cubicBezTo>
                    <a:pt x="42" y="3"/>
                    <a:pt x="43" y="2"/>
                    <a:pt x="45" y="0"/>
                  </a:cubicBezTo>
                  <a:close/>
                </a:path>
              </a:pathLst>
            </a:custGeom>
            <a:solidFill>
              <a:srgbClr val="E36C0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165"/>
                                        </p:tgtEl>
                                        <p:attrNameLst>
                                          <p:attrName>style.visibility</p:attrName>
                                        </p:attrNameLst>
                                      </p:cBhvr>
                                      <p:to>
                                        <p:strVal val="visible"/>
                                      </p:to>
                                    </p:set>
                                    <p:anim calcmode="lin" valueType="num">
                                      <p:cBhvr additive="base">
                                        <p:cTn dur="500"/>
                                        <p:tgtEl>
                                          <p:spTgt spid="1165"/>
                                        </p:tgtEl>
                                        <p:attrNameLst>
                                          <p:attrName>ppt_w</p:attrName>
                                        </p:attrNameLst>
                                      </p:cBhvr>
                                      <p:tavLst>
                                        <p:tav fmla="" tm="0">
                                          <p:val>
                                            <p:strVal val="0"/>
                                          </p:val>
                                        </p:tav>
                                        <p:tav fmla="" tm="100000">
                                          <p:val>
                                            <p:strVal val="#ppt_w"/>
                                          </p:val>
                                        </p:tav>
                                      </p:tavLst>
                                    </p:anim>
                                    <p:anim calcmode="lin" valueType="num">
                                      <p:cBhvr additive="base">
                                        <p:cTn dur="500"/>
                                        <p:tgtEl>
                                          <p:spTgt spid="116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pic>
        <p:nvPicPr>
          <p:cNvPr id="1177" name="Google Shape;1177;p29"/>
          <p:cNvPicPr preferRelativeResize="0"/>
          <p:nvPr/>
        </p:nvPicPr>
        <p:blipFill rotWithShape="1">
          <a:blip r:embed="rId3">
            <a:alphaModFix/>
          </a:blip>
          <a:srcRect b="0" l="0" r="0" t="0"/>
          <a:stretch/>
        </p:blipFill>
        <p:spPr>
          <a:xfrm>
            <a:off x="1280877" y="-14610"/>
            <a:ext cx="2416027" cy="4348105"/>
          </a:xfrm>
          <a:prstGeom prst="rect">
            <a:avLst/>
          </a:prstGeom>
          <a:noFill/>
          <a:ln>
            <a:noFill/>
          </a:ln>
        </p:spPr>
      </p:pic>
      <p:sp>
        <p:nvSpPr>
          <p:cNvPr id="1178" name="Google Shape;1178;p29"/>
          <p:cNvSpPr txBox="1"/>
          <p:nvPr/>
        </p:nvSpPr>
        <p:spPr>
          <a:xfrm>
            <a:off x="4129500" y="2004950"/>
            <a:ext cx="37452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5000">
                <a:solidFill>
                  <a:schemeClr val="dk1"/>
                </a:solidFill>
              </a:rPr>
              <a:t>Thank You!</a:t>
            </a:r>
            <a:endParaRPr b="1" sz="5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p:nvPr/>
        </p:nvSpPr>
        <p:spPr>
          <a:xfrm>
            <a:off x="1331640" y="1088489"/>
            <a:ext cx="6416058" cy="3110538"/>
          </a:xfrm>
          <a:custGeom>
            <a:rect b="b" l="l" r="r" t="t"/>
            <a:pathLst>
              <a:path extrusionOk="0" h="1349" w="2787">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rgbClr val="FFCC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3"/>
          <p:cNvSpPr txBox="1"/>
          <p:nvPr/>
        </p:nvSpPr>
        <p:spPr>
          <a:xfrm>
            <a:off x="2890816" y="2271590"/>
            <a:ext cx="3429900" cy="600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3300">
                <a:solidFill>
                  <a:schemeClr val="dk1"/>
                </a:solidFill>
                <a:latin typeface="Georgia"/>
                <a:ea typeface="Georgia"/>
                <a:cs typeface="Georgia"/>
                <a:sym typeface="Georgia"/>
              </a:rPr>
              <a:t>Background</a:t>
            </a:r>
            <a:endParaRPr b="1" sz="1900">
              <a:latin typeface="Georgia"/>
              <a:ea typeface="Georgia"/>
              <a:cs typeface="Georgia"/>
              <a:sym typeface="Georgia"/>
            </a:endParaRPr>
          </a:p>
        </p:txBody>
      </p:sp>
      <p:sp>
        <p:nvSpPr>
          <p:cNvPr id="110" name="Google Shape;110;p3"/>
          <p:cNvSpPr txBox="1"/>
          <p:nvPr/>
        </p:nvSpPr>
        <p:spPr>
          <a:xfrm>
            <a:off x="3126849" y="3000937"/>
            <a:ext cx="2957861"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800">
                <a:solidFill>
                  <a:schemeClr val="dk1"/>
                </a:solidFill>
              </a:rPr>
              <a:t>Why are we doing this project? What are the motivations?</a:t>
            </a:r>
            <a:endParaRPr sz="800">
              <a:solidFill>
                <a:schemeClr val="dk1"/>
              </a:solidFill>
              <a:latin typeface="Arial"/>
              <a:ea typeface="Arial"/>
              <a:cs typeface="Arial"/>
              <a:sym typeface="Arial"/>
            </a:endParaRPr>
          </a:p>
        </p:txBody>
      </p:sp>
      <p:sp>
        <p:nvSpPr>
          <p:cNvPr id="111" name="Google Shape;111;p3"/>
          <p:cNvSpPr txBox="1"/>
          <p:nvPr/>
        </p:nvSpPr>
        <p:spPr>
          <a:xfrm>
            <a:off x="1814550" y="626800"/>
            <a:ext cx="1808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chemeClr val="dk1"/>
                </a:solidFill>
              </a:rPr>
              <a:t>Part </a:t>
            </a:r>
            <a:r>
              <a:rPr b="1" lang="zh-CN" sz="2400">
                <a:solidFill>
                  <a:schemeClr val="dk1"/>
                </a:solidFill>
              </a:rPr>
              <a:t>ONE</a:t>
            </a:r>
            <a:endParaRPr b="1" sz="2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par>
                                <p:cTn fill="hold" nodeType="withEffect" presetClass="entr" presetID="10" presetSubtype="0">
                                  <p:stCondLst>
                                    <p:cond delay="60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120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pSp>
        <p:nvGrpSpPr>
          <p:cNvPr id="116" name="Google Shape;116;p6"/>
          <p:cNvGrpSpPr/>
          <p:nvPr/>
        </p:nvGrpSpPr>
        <p:grpSpPr>
          <a:xfrm>
            <a:off x="4085277" y="1224787"/>
            <a:ext cx="863541" cy="1014781"/>
            <a:chOff x="3213101" y="3067051"/>
            <a:chExt cx="541337" cy="720725"/>
          </a:xfrm>
        </p:grpSpPr>
        <p:sp>
          <p:nvSpPr>
            <p:cNvPr id="117" name="Google Shape;117;p6"/>
            <p:cNvSpPr/>
            <p:nvPr/>
          </p:nvSpPr>
          <p:spPr>
            <a:xfrm>
              <a:off x="3225801" y="3094038"/>
              <a:ext cx="158750" cy="142875"/>
            </a:xfrm>
            <a:custGeom>
              <a:rect b="b" l="l" r="r" t="t"/>
              <a:pathLst>
                <a:path extrusionOk="0" h="360" w="399">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18" name="Google Shape;118;p6"/>
            <p:cNvSpPr/>
            <p:nvPr/>
          </p:nvSpPr>
          <p:spPr>
            <a:xfrm>
              <a:off x="3244851" y="3078163"/>
              <a:ext cx="209550" cy="179388"/>
            </a:xfrm>
            <a:custGeom>
              <a:rect b="b" l="l" r="r" t="t"/>
              <a:pathLst>
                <a:path extrusionOk="0" h="450" w="53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19" name="Google Shape;119;p6"/>
            <p:cNvSpPr/>
            <p:nvPr/>
          </p:nvSpPr>
          <p:spPr>
            <a:xfrm>
              <a:off x="3276601" y="3081338"/>
              <a:ext cx="225425" cy="176213"/>
            </a:xfrm>
            <a:custGeom>
              <a:rect b="b" l="l" r="r" t="t"/>
              <a:pathLst>
                <a:path extrusionOk="0" h="445" w="570">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20" name="Google Shape;120;p6"/>
            <p:cNvSpPr/>
            <p:nvPr/>
          </p:nvSpPr>
          <p:spPr>
            <a:xfrm>
              <a:off x="3311526" y="3082926"/>
              <a:ext cx="227013" cy="171450"/>
            </a:xfrm>
            <a:custGeom>
              <a:rect b="b" l="l" r="r" t="t"/>
              <a:pathLst>
                <a:path extrusionOk="0" h="433" w="572">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21" name="Google Shape;121;p6"/>
            <p:cNvSpPr/>
            <p:nvPr/>
          </p:nvSpPr>
          <p:spPr>
            <a:xfrm>
              <a:off x="3371851" y="3092451"/>
              <a:ext cx="185738" cy="153988"/>
            </a:xfrm>
            <a:custGeom>
              <a:rect b="b" l="l" r="r" t="t"/>
              <a:pathLst>
                <a:path extrusionOk="0" h="389" w="467">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22" name="Google Shape;122;p6"/>
            <p:cNvSpPr/>
            <p:nvPr/>
          </p:nvSpPr>
          <p:spPr>
            <a:xfrm>
              <a:off x="3521076" y="3098801"/>
              <a:ext cx="65088" cy="63500"/>
            </a:xfrm>
            <a:custGeom>
              <a:rect b="b" l="l" r="r" t="t"/>
              <a:pathLst>
                <a:path extrusionOk="0" h="160" w="165">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23" name="Google Shape;123;p6"/>
            <p:cNvSpPr/>
            <p:nvPr/>
          </p:nvSpPr>
          <p:spPr>
            <a:xfrm>
              <a:off x="3532188" y="3103563"/>
              <a:ext cx="90488" cy="82550"/>
            </a:xfrm>
            <a:custGeom>
              <a:rect b="b" l="l" r="r" t="t"/>
              <a:pathLst>
                <a:path extrusionOk="0" h="211" w="229">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24" name="Google Shape;124;p6"/>
            <p:cNvSpPr/>
            <p:nvPr/>
          </p:nvSpPr>
          <p:spPr>
            <a:xfrm>
              <a:off x="3559176" y="3119438"/>
              <a:ext cx="95250" cy="85725"/>
            </a:xfrm>
            <a:custGeom>
              <a:rect b="b" l="l" r="r" t="t"/>
              <a:pathLst>
                <a:path extrusionOk="0" h="215" w="240">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25" name="Google Shape;125;p6"/>
            <p:cNvSpPr/>
            <p:nvPr/>
          </p:nvSpPr>
          <p:spPr>
            <a:xfrm>
              <a:off x="3589338" y="3135313"/>
              <a:ext cx="92075" cy="92075"/>
            </a:xfrm>
            <a:custGeom>
              <a:rect b="b" l="l" r="r" t="t"/>
              <a:pathLst>
                <a:path extrusionOk="0" h="234" w="235">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26" name="Google Shape;126;p6"/>
            <p:cNvSpPr/>
            <p:nvPr/>
          </p:nvSpPr>
          <p:spPr>
            <a:xfrm>
              <a:off x="3629026" y="3171826"/>
              <a:ext cx="68263" cy="60325"/>
            </a:xfrm>
            <a:custGeom>
              <a:rect b="b" l="l" r="r" t="t"/>
              <a:pathLst>
                <a:path extrusionOk="0" h="155" w="171">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27" name="Google Shape;127;p6"/>
            <p:cNvSpPr/>
            <p:nvPr/>
          </p:nvSpPr>
          <p:spPr>
            <a:xfrm>
              <a:off x="3644901" y="3186113"/>
              <a:ext cx="73025" cy="68263"/>
            </a:xfrm>
            <a:custGeom>
              <a:rect b="b" l="l" r="r" t="t"/>
              <a:pathLst>
                <a:path extrusionOk="0" h="171" w="183">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28" name="Google Shape;128;p6"/>
            <p:cNvSpPr/>
            <p:nvPr/>
          </p:nvSpPr>
          <p:spPr>
            <a:xfrm>
              <a:off x="3673476" y="3219451"/>
              <a:ext cx="49213" cy="42863"/>
            </a:xfrm>
            <a:custGeom>
              <a:rect b="b" l="l" r="r" t="t"/>
              <a:pathLst>
                <a:path extrusionOk="0" h="108" w="126">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29" name="Google Shape;129;p6"/>
            <p:cNvSpPr/>
            <p:nvPr/>
          </p:nvSpPr>
          <p:spPr>
            <a:xfrm>
              <a:off x="3289301" y="3514726"/>
              <a:ext cx="87313" cy="93663"/>
            </a:xfrm>
            <a:custGeom>
              <a:rect b="b" l="l" r="r" t="t"/>
              <a:pathLst>
                <a:path extrusionOk="0" h="234" w="217">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30" name="Google Shape;130;p6"/>
            <p:cNvSpPr/>
            <p:nvPr/>
          </p:nvSpPr>
          <p:spPr>
            <a:xfrm>
              <a:off x="3252788" y="3548063"/>
              <a:ext cx="125413" cy="130175"/>
            </a:xfrm>
            <a:custGeom>
              <a:rect b="b" l="l" r="r" t="t"/>
              <a:pathLst>
                <a:path extrusionOk="0" h="329" w="316">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31" name="Google Shape;131;p6"/>
            <p:cNvSpPr/>
            <p:nvPr/>
          </p:nvSpPr>
          <p:spPr>
            <a:xfrm>
              <a:off x="3255963" y="3578226"/>
              <a:ext cx="133350" cy="146050"/>
            </a:xfrm>
            <a:custGeom>
              <a:rect b="b" l="l" r="r" t="t"/>
              <a:pathLst>
                <a:path extrusionOk="0" h="366" w="33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32" name="Google Shape;132;p6"/>
            <p:cNvSpPr/>
            <p:nvPr/>
          </p:nvSpPr>
          <p:spPr>
            <a:xfrm>
              <a:off x="3267076" y="3592513"/>
              <a:ext cx="152400" cy="169863"/>
            </a:xfrm>
            <a:custGeom>
              <a:rect b="b" l="l" r="r" t="t"/>
              <a:pathLst>
                <a:path extrusionOk="0" h="428" w="382">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33" name="Google Shape;133;p6"/>
            <p:cNvSpPr/>
            <p:nvPr/>
          </p:nvSpPr>
          <p:spPr>
            <a:xfrm>
              <a:off x="3327401" y="3587751"/>
              <a:ext cx="139700" cy="176213"/>
            </a:xfrm>
            <a:custGeom>
              <a:rect b="b" l="l" r="r" t="t"/>
              <a:pathLst>
                <a:path extrusionOk="0" h="444" w="349">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34" name="Google Shape;134;p6"/>
            <p:cNvSpPr/>
            <p:nvPr/>
          </p:nvSpPr>
          <p:spPr>
            <a:xfrm>
              <a:off x="3362326" y="3660776"/>
              <a:ext cx="88900" cy="106363"/>
            </a:xfrm>
            <a:custGeom>
              <a:rect b="b" l="l" r="r" t="t"/>
              <a:pathLst>
                <a:path extrusionOk="0" h="268" w="223">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35" name="Google Shape;135;p6"/>
            <p:cNvSpPr/>
            <p:nvPr/>
          </p:nvSpPr>
          <p:spPr>
            <a:xfrm>
              <a:off x="3398838" y="3705226"/>
              <a:ext cx="47625" cy="66675"/>
            </a:xfrm>
            <a:custGeom>
              <a:rect b="b" l="l" r="r" t="t"/>
              <a:pathLst>
                <a:path extrusionOk="0" h="167" w="119">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36" name="Google Shape;136;p6"/>
            <p:cNvSpPr/>
            <p:nvPr/>
          </p:nvSpPr>
          <p:spPr>
            <a:xfrm>
              <a:off x="3432176" y="3724276"/>
              <a:ext cx="47625" cy="53975"/>
            </a:xfrm>
            <a:custGeom>
              <a:rect b="b" l="l" r="r" t="t"/>
              <a:pathLst>
                <a:path extrusionOk="0" h="136" w="120">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37" name="Google Shape;137;p6"/>
            <p:cNvSpPr/>
            <p:nvPr/>
          </p:nvSpPr>
          <p:spPr>
            <a:xfrm>
              <a:off x="3463926" y="3732213"/>
              <a:ext cx="38100" cy="47625"/>
            </a:xfrm>
            <a:custGeom>
              <a:rect b="b" l="l" r="r" t="t"/>
              <a:pathLst>
                <a:path extrusionOk="0" h="121" w="96">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38" name="Google Shape;138;p6"/>
            <p:cNvSpPr/>
            <p:nvPr/>
          </p:nvSpPr>
          <p:spPr>
            <a:xfrm>
              <a:off x="3511551" y="3668713"/>
              <a:ext cx="79375" cy="104775"/>
            </a:xfrm>
            <a:custGeom>
              <a:rect b="b" l="l" r="r" t="t"/>
              <a:pathLst>
                <a:path extrusionOk="0" h="263" w="200">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39" name="Google Shape;139;p6"/>
            <p:cNvSpPr/>
            <p:nvPr/>
          </p:nvSpPr>
          <p:spPr>
            <a:xfrm>
              <a:off x="3559176" y="3678238"/>
              <a:ext cx="74613" cy="98425"/>
            </a:xfrm>
            <a:custGeom>
              <a:rect b="b" l="l" r="r" t="t"/>
              <a:pathLst>
                <a:path extrusionOk="0" h="245" w="189">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40" name="Google Shape;140;p6"/>
            <p:cNvSpPr/>
            <p:nvPr/>
          </p:nvSpPr>
          <p:spPr>
            <a:xfrm>
              <a:off x="3594101" y="3630613"/>
              <a:ext cx="122238" cy="152400"/>
            </a:xfrm>
            <a:custGeom>
              <a:rect b="b" l="l" r="r" t="t"/>
              <a:pathLst>
                <a:path extrusionOk="0" h="382" w="309">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41" name="Google Shape;141;p6"/>
            <p:cNvSpPr/>
            <p:nvPr/>
          </p:nvSpPr>
          <p:spPr>
            <a:xfrm>
              <a:off x="3629026" y="3665538"/>
              <a:ext cx="88900" cy="111125"/>
            </a:xfrm>
            <a:custGeom>
              <a:rect b="b" l="l" r="r" t="t"/>
              <a:pathLst>
                <a:path extrusionOk="0" h="280" w="222">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42" name="Google Shape;142;p6"/>
            <p:cNvSpPr/>
            <p:nvPr/>
          </p:nvSpPr>
          <p:spPr>
            <a:xfrm>
              <a:off x="3668713" y="3692526"/>
              <a:ext cx="60325" cy="80963"/>
            </a:xfrm>
            <a:custGeom>
              <a:rect b="b" l="l" r="r" t="t"/>
              <a:pathLst>
                <a:path extrusionOk="0" h="206" w="154">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43" name="Google Shape;143;p6"/>
            <p:cNvSpPr/>
            <p:nvPr/>
          </p:nvSpPr>
          <p:spPr>
            <a:xfrm>
              <a:off x="3697288" y="3721101"/>
              <a:ext cx="41275" cy="50800"/>
            </a:xfrm>
            <a:custGeom>
              <a:rect b="b" l="l" r="r" t="t"/>
              <a:pathLst>
                <a:path extrusionOk="0" h="127" w="102">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44" name="Google Shape;144;p6"/>
            <p:cNvSpPr/>
            <p:nvPr/>
          </p:nvSpPr>
          <p:spPr>
            <a:xfrm>
              <a:off x="3511551" y="3597276"/>
              <a:ext cx="38100" cy="52388"/>
            </a:xfrm>
            <a:custGeom>
              <a:rect b="b" l="l" r="r" t="t"/>
              <a:pathLst>
                <a:path extrusionOk="0" h="132" w="97">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45" name="Google Shape;145;p6"/>
            <p:cNvSpPr/>
            <p:nvPr/>
          </p:nvSpPr>
          <p:spPr>
            <a:xfrm>
              <a:off x="3522663" y="3532188"/>
              <a:ext cx="114300" cy="157163"/>
            </a:xfrm>
            <a:custGeom>
              <a:rect b="b" l="l" r="r" t="t"/>
              <a:pathLst>
                <a:path extrusionOk="0" h="399" w="285">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46" name="Google Shape;146;p6"/>
            <p:cNvSpPr/>
            <p:nvPr/>
          </p:nvSpPr>
          <p:spPr>
            <a:xfrm>
              <a:off x="3600451" y="3543301"/>
              <a:ext cx="68263" cy="95250"/>
            </a:xfrm>
            <a:custGeom>
              <a:rect b="b" l="l" r="r" t="t"/>
              <a:pathLst>
                <a:path extrusionOk="0" h="239" w="172">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47" name="Google Shape;147;p6"/>
            <p:cNvSpPr/>
            <p:nvPr/>
          </p:nvSpPr>
          <p:spPr>
            <a:xfrm>
              <a:off x="3633788" y="3560763"/>
              <a:ext cx="53975" cy="80963"/>
            </a:xfrm>
            <a:custGeom>
              <a:rect b="b" l="l" r="r" t="t"/>
              <a:pathLst>
                <a:path extrusionOk="0" h="205" w="136">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48" name="Google Shape;148;p6"/>
            <p:cNvSpPr/>
            <p:nvPr/>
          </p:nvSpPr>
          <p:spPr>
            <a:xfrm>
              <a:off x="3668713" y="3586163"/>
              <a:ext cx="38100" cy="55563"/>
            </a:xfrm>
            <a:custGeom>
              <a:rect b="b" l="l" r="r" t="t"/>
              <a:pathLst>
                <a:path extrusionOk="0" h="142" w="96">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49" name="Google Shape;149;p6"/>
            <p:cNvSpPr/>
            <p:nvPr/>
          </p:nvSpPr>
          <p:spPr>
            <a:xfrm>
              <a:off x="3271838" y="3430588"/>
              <a:ext cx="15875" cy="17463"/>
            </a:xfrm>
            <a:custGeom>
              <a:rect b="b" l="l" r="r" t="t"/>
              <a:pathLst>
                <a:path extrusionOk="0" h="42" w="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50" name="Google Shape;150;p6"/>
            <p:cNvSpPr/>
            <p:nvPr/>
          </p:nvSpPr>
          <p:spPr>
            <a:xfrm>
              <a:off x="3295651" y="3446463"/>
              <a:ext cx="20638" cy="20638"/>
            </a:xfrm>
            <a:custGeom>
              <a:rect b="b" l="l" r="r" t="t"/>
              <a:pathLst>
                <a:path extrusionOk="0" h="52" w="49">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51" name="Google Shape;151;p6"/>
            <p:cNvSpPr/>
            <p:nvPr/>
          </p:nvSpPr>
          <p:spPr>
            <a:xfrm>
              <a:off x="3322638" y="3460751"/>
              <a:ext cx="19050" cy="20638"/>
            </a:xfrm>
            <a:custGeom>
              <a:rect b="b" l="l" r="r" t="t"/>
              <a:pathLst>
                <a:path extrusionOk="0" h="52" w="46">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52" name="Google Shape;152;p6"/>
            <p:cNvSpPr/>
            <p:nvPr/>
          </p:nvSpPr>
          <p:spPr>
            <a:xfrm>
              <a:off x="3348038" y="3482976"/>
              <a:ext cx="23813" cy="26988"/>
            </a:xfrm>
            <a:custGeom>
              <a:rect b="b" l="l" r="r" t="t"/>
              <a:pathLst>
                <a:path extrusionOk="0" h="68" w="60">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53" name="Google Shape;153;p6"/>
            <p:cNvSpPr/>
            <p:nvPr/>
          </p:nvSpPr>
          <p:spPr>
            <a:xfrm>
              <a:off x="3398838" y="3498851"/>
              <a:ext cx="20638" cy="30163"/>
            </a:xfrm>
            <a:custGeom>
              <a:rect b="b" l="l" r="r" t="t"/>
              <a:pathLst>
                <a:path extrusionOk="0" h="75" w="53">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54" name="Google Shape;154;p6"/>
            <p:cNvSpPr/>
            <p:nvPr/>
          </p:nvSpPr>
          <p:spPr>
            <a:xfrm>
              <a:off x="3460751" y="3505201"/>
              <a:ext cx="17463" cy="26988"/>
            </a:xfrm>
            <a:custGeom>
              <a:rect b="b" l="l" r="r" t="t"/>
              <a:pathLst>
                <a:path extrusionOk="0" h="68" w="46">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55" name="Google Shape;155;p6"/>
            <p:cNvSpPr/>
            <p:nvPr/>
          </p:nvSpPr>
          <p:spPr>
            <a:xfrm>
              <a:off x="3506788" y="3503613"/>
              <a:ext cx="25400" cy="31750"/>
            </a:xfrm>
            <a:custGeom>
              <a:rect b="b" l="l" r="r" t="t"/>
              <a:pathLst>
                <a:path extrusionOk="0" h="80" w="62">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56" name="Google Shape;156;p6"/>
            <p:cNvSpPr/>
            <p:nvPr/>
          </p:nvSpPr>
          <p:spPr>
            <a:xfrm>
              <a:off x="3549651" y="3498851"/>
              <a:ext cx="23813" cy="34925"/>
            </a:xfrm>
            <a:custGeom>
              <a:rect b="b" l="l" r="r" t="t"/>
              <a:pathLst>
                <a:path extrusionOk="0" h="87" w="61">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57" name="Google Shape;157;p6"/>
            <p:cNvSpPr/>
            <p:nvPr/>
          </p:nvSpPr>
          <p:spPr>
            <a:xfrm>
              <a:off x="3594101" y="3487738"/>
              <a:ext cx="28575" cy="36513"/>
            </a:xfrm>
            <a:custGeom>
              <a:rect b="b" l="l" r="r" t="t"/>
              <a:pathLst>
                <a:path extrusionOk="0" h="91" w="72">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58" name="Google Shape;158;p6"/>
            <p:cNvSpPr/>
            <p:nvPr/>
          </p:nvSpPr>
          <p:spPr>
            <a:xfrm>
              <a:off x="3641726" y="3463926"/>
              <a:ext cx="25400" cy="36513"/>
            </a:xfrm>
            <a:custGeom>
              <a:rect b="b" l="l" r="r" t="t"/>
              <a:pathLst>
                <a:path extrusionOk="0" h="92" w="64">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59" name="Google Shape;159;p6"/>
            <p:cNvSpPr/>
            <p:nvPr/>
          </p:nvSpPr>
          <p:spPr>
            <a:xfrm>
              <a:off x="3375026" y="3309938"/>
              <a:ext cx="42863" cy="44450"/>
            </a:xfrm>
            <a:custGeom>
              <a:rect b="b" l="l" r="r" t="t"/>
              <a:pathLst>
                <a:path extrusionOk="0" h="114" w="111">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60" name="Google Shape;160;p6"/>
            <p:cNvSpPr/>
            <p:nvPr/>
          </p:nvSpPr>
          <p:spPr>
            <a:xfrm>
              <a:off x="3533776" y="3309938"/>
              <a:ext cx="42863" cy="44450"/>
            </a:xfrm>
            <a:custGeom>
              <a:rect b="b" l="l" r="r" t="t"/>
              <a:pathLst>
                <a:path extrusionOk="0" h="114" w="109">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61" name="Google Shape;161;p6"/>
            <p:cNvSpPr/>
            <p:nvPr/>
          </p:nvSpPr>
          <p:spPr>
            <a:xfrm>
              <a:off x="3213101" y="3067051"/>
              <a:ext cx="527050" cy="474663"/>
            </a:xfrm>
            <a:custGeom>
              <a:rect b="b" l="l" r="r" t="t"/>
              <a:pathLst>
                <a:path extrusionOk="0" h="1197" w="1329">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62" name="Google Shape;162;p6"/>
            <p:cNvSpPr/>
            <p:nvPr/>
          </p:nvSpPr>
          <p:spPr>
            <a:xfrm>
              <a:off x="3213101" y="3149601"/>
              <a:ext cx="519113" cy="127000"/>
            </a:xfrm>
            <a:custGeom>
              <a:rect b="b" l="l" r="r" t="t"/>
              <a:pathLst>
                <a:path extrusionOk="0" h="321" w="1308">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63" name="Google Shape;163;p6"/>
            <p:cNvSpPr/>
            <p:nvPr/>
          </p:nvSpPr>
          <p:spPr>
            <a:xfrm>
              <a:off x="3368676" y="3514726"/>
              <a:ext cx="252413" cy="92075"/>
            </a:xfrm>
            <a:custGeom>
              <a:rect b="b" l="l" r="r" t="t"/>
              <a:pathLst>
                <a:path extrusionOk="0" h="230" w="637">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64" name="Google Shape;164;p6"/>
            <p:cNvSpPr/>
            <p:nvPr/>
          </p:nvSpPr>
          <p:spPr>
            <a:xfrm>
              <a:off x="3444876" y="3551238"/>
              <a:ext cx="80963" cy="52388"/>
            </a:xfrm>
            <a:custGeom>
              <a:rect b="b" l="l" r="r" t="t"/>
              <a:pathLst>
                <a:path extrusionOk="0" h="131" w="204">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65" name="Google Shape;165;p6"/>
            <p:cNvSpPr/>
            <p:nvPr/>
          </p:nvSpPr>
          <p:spPr>
            <a:xfrm>
              <a:off x="3436938" y="3586163"/>
              <a:ext cx="96838" cy="152400"/>
            </a:xfrm>
            <a:custGeom>
              <a:rect b="b" l="l" r="r" t="t"/>
              <a:pathLst>
                <a:path extrusionOk="0" h="383" w="242">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66" name="Google Shape;166;p6"/>
            <p:cNvSpPr/>
            <p:nvPr/>
          </p:nvSpPr>
          <p:spPr>
            <a:xfrm>
              <a:off x="3230563" y="3502026"/>
              <a:ext cx="523875" cy="285750"/>
            </a:xfrm>
            <a:custGeom>
              <a:rect b="b" l="l" r="r" t="t"/>
              <a:pathLst>
                <a:path extrusionOk="0" h="720" w="1317">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67" name="Google Shape;167;p6"/>
            <p:cNvSpPr/>
            <p:nvPr/>
          </p:nvSpPr>
          <p:spPr>
            <a:xfrm>
              <a:off x="3565526" y="3633788"/>
              <a:ext cx="120650" cy="47625"/>
            </a:xfrm>
            <a:custGeom>
              <a:rect b="b" l="l" r="r" t="t"/>
              <a:pathLst>
                <a:path extrusionOk="0" h="119" w="303">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grpSp>
      <p:grpSp>
        <p:nvGrpSpPr>
          <p:cNvPr id="168" name="Google Shape;168;p6"/>
          <p:cNvGrpSpPr/>
          <p:nvPr/>
        </p:nvGrpSpPr>
        <p:grpSpPr>
          <a:xfrm>
            <a:off x="1134476" y="1342030"/>
            <a:ext cx="891574" cy="862148"/>
            <a:chOff x="2033588" y="3044825"/>
            <a:chExt cx="771525" cy="746126"/>
          </a:xfrm>
        </p:grpSpPr>
        <p:sp>
          <p:nvSpPr>
            <p:cNvPr id="169" name="Google Shape;169;p6"/>
            <p:cNvSpPr/>
            <p:nvPr/>
          </p:nvSpPr>
          <p:spPr>
            <a:xfrm>
              <a:off x="2122488" y="3668713"/>
              <a:ext cx="20638" cy="30163"/>
            </a:xfrm>
            <a:custGeom>
              <a:rect b="b" l="l" r="r" t="t"/>
              <a:pathLst>
                <a:path extrusionOk="0" h="74" w="51">
                  <a:moveTo>
                    <a:pt x="42" y="1"/>
                  </a:moveTo>
                  <a:lnTo>
                    <a:pt x="42" y="1"/>
                  </a:lnTo>
                  <a:lnTo>
                    <a:pt x="29" y="14"/>
                  </a:lnTo>
                  <a:lnTo>
                    <a:pt x="15" y="27"/>
                  </a:lnTo>
                  <a:lnTo>
                    <a:pt x="15" y="27"/>
                  </a:lnTo>
                  <a:lnTo>
                    <a:pt x="13" y="31"/>
                  </a:lnTo>
                  <a:lnTo>
                    <a:pt x="12" y="37"/>
                  </a:lnTo>
                  <a:lnTo>
                    <a:pt x="9" y="46"/>
                  </a:lnTo>
                  <a:lnTo>
                    <a:pt x="6" y="56"/>
                  </a:lnTo>
                  <a:lnTo>
                    <a:pt x="4" y="60"/>
                  </a:lnTo>
                  <a:lnTo>
                    <a:pt x="1" y="64"/>
                  </a:lnTo>
                  <a:lnTo>
                    <a:pt x="1" y="64"/>
                  </a:lnTo>
                  <a:lnTo>
                    <a:pt x="0" y="68"/>
                  </a:lnTo>
                  <a:lnTo>
                    <a:pt x="0" y="71"/>
                  </a:lnTo>
                  <a:lnTo>
                    <a:pt x="2" y="73"/>
                  </a:lnTo>
                  <a:lnTo>
                    <a:pt x="5" y="74"/>
                  </a:lnTo>
                  <a:lnTo>
                    <a:pt x="12" y="74"/>
                  </a:lnTo>
                  <a:lnTo>
                    <a:pt x="12" y="74"/>
                  </a:lnTo>
                  <a:lnTo>
                    <a:pt x="14" y="73"/>
                  </a:lnTo>
                  <a:lnTo>
                    <a:pt x="17" y="71"/>
                  </a:lnTo>
                  <a:lnTo>
                    <a:pt x="17" y="67"/>
                  </a:lnTo>
                  <a:lnTo>
                    <a:pt x="14" y="64"/>
                  </a:lnTo>
                  <a:lnTo>
                    <a:pt x="14" y="64"/>
                  </a:lnTo>
                  <a:lnTo>
                    <a:pt x="18" y="54"/>
                  </a:lnTo>
                  <a:lnTo>
                    <a:pt x="21" y="42"/>
                  </a:lnTo>
                  <a:lnTo>
                    <a:pt x="21" y="42"/>
                  </a:lnTo>
                  <a:lnTo>
                    <a:pt x="23" y="38"/>
                  </a:lnTo>
                  <a:lnTo>
                    <a:pt x="26" y="33"/>
                  </a:lnTo>
                  <a:lnTo>
                    <a:pt x="34" y="25"/>
                  </a:lnTo>
                  <a:lnTo>
                    <a:pt x="49" y="10"/>
                  </a:lnTo>
                  <a:lnTo>
                    <a:pt x="49" y="10"/>
                  </a:lnTo>
                  <a:lnTo>
                    <a:pt x="51" y="8"/>
                  </a:lnTo>
                  <a:lnTo>
                    <a:pt x="51" y="5"/>
                  </a:lnTo>
                  <a:lnTo>
                    <a:pt x="49" y="1"/>
                  </a:lnTo>
                  <a:lnTo>
                    <a:pt x="46" y="0"/>
                  </a:lnTo>
                  <a:lnTo>
                    <a:pt x="43" y="0"/>
                  </a:lnTo>
                  <a:lnTo>
                    <a:pt x="42" y="1"/>
                  </a:lnTo>
                  <a:lnTo>
                    <a:pt x="42"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70" name="Google Shape;170;p6"/>
            <p:cNvSpPr/>
            <p:nvPr/>
          </p:nvSpPr>
          <p:spPr>
            <a:xfrm>
              <a:off x="2143126" y="3673475"/>
              <a:ext cx="23813" cy="25400"/>
            </a:xfrm>
            <a:custGeom>
              <a:rect b="b" l="l" r="r" t="t"/>
              <a:pathLst>
                <a:path extrusionOk="0" h="62" w="59">
                  <a:moveTo>
                    <a:pt x="50" y="0"/>
                  </a:moveTo>
                  <a:lnTo>
                    <a:pt x="50" y="0"/>
                  </a:lnTo>
                  <a:lnTo>
                    <a:pt x="34" y="10"/>
                  </a:lnTo>
                  <a:lnTo>
                    <a:pt x="24" y="17"/>
                  </a:lnTo>
                  <a:lnTo>
                    <a:pt x="15" y="25"/>
                  </a:lnTo>
                  <a:lnTo>
                    <a:pt x="7" y="32"/>
                  </a:lnTo>
                  <a:lnTo>
                    <a:pt x="2" y="42"/>
                  </a:lnTo>
                  <a:lnTo>
                    <a:pt x="0" y="45"/>
                  </a:lnTo>
                  <a:lnTo>
                    <a:pt x="0" y="51"/>
                  </a:lnTo>
                  <a:lnTo>
                    <a:pt x="0" y="55"/>
                  </a:lnTo>
                  <a:lnTo>
                    <a:pt x="3" y="60"/>
                  </a:lnTo>
                  <a:lnTo>
                    <a:pt x="3" y="60"/>
                  </a:lnTo>
                  <a:lnTo>
                    <a:pt x="4" y="61"/>
                  </a:lnTo>
                  <a:lnTo>
                    <a:pt x="6" y="62"/>
                  </a:lnTo>
                  <a:lnTo>
                    <a:pt x="11" y="61"/>
                  </a:lnTo>
                  <a:lnTo>
                    <a:pt x="14" y="59"/>
                  </a:lnTo>
                  <a:lnTo>
                    <a:pt x="14" y="56"/>
                  </a:lnTo>
                  <a:lnTo>
                    <a:pt x="12" y="53"/>
                  </a:lnTo>
                  <a:lnTo>
                    <a:pt x="12" y="53"/>
                  </a:lnTo>
                  <a:lnTo>
                    <a:pt x="11" y="51"/>
                  </a:lnTo>
                  <a:lnTo>
                    <a:pt x="12" y="47"/>
                  </a:lnTo>
                  <a:lnTo>
                    <a:pt x="14" y="43"/>
                  </a:lnTo>
                  <a:lnTo>
                    <a:pt x="17" y="39"/>
                  </a:lnTo>
                  <a:lnTo>
                    <a:pt x="24" y="32"/>
                  </a:lnTo>
                  <a:lnTo>
                    <a:pt x="29" y="27"/>
                  </a:lnTo>
                  <a:lnTo>
                    <a:pt x="29" y="27"/>
                  </a:lnTo>
                  <a:lnTo>
                    <a:pt x="42" y="18"/>
                  </a:lnTo>
                  <a:lnTo>
                    <a:pt x="57" y="10"/>
                  </a:lnTo>
                  <a:lnTo>
                    <a:pt x="57" y="10"/>
                  </a:lnTo>
                  <a:lnTo>
                    <a:pt x="58" y="9"/>
                  </a:lnTo>
                  <a:lnTo>
                    <a:pt x="59" y="6"/>
                  </a:lnTo>
                  <a:lnTo>
                    <a:pt x="58" y="2"/>
                  </a:lnTo>
                  <a:lnTo>
                    <a:pt x="55" y="0"/>
                  </a:lnTo>
                  <a:lnTo>
                    <a:pt x="53" y="0"/>
                  </a:lnTo>
                  <a:lnTo>
                    <a:pt x="50" y="0"/>
                  </a:lnTo>
                  <a:lnTo>
                    <a:pt x="50"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71" name="Google Shape;171;p6"/>
            <p:cNvSpPr/>
            <p:nvPr/>
          </p:nvSpPr>
          <p:spPr>
            <a:xfrm>
              <a:off x="2165351" y="3676650"/>
              <a:ext cx="20638" cy="23813"/>
            </a:xfrm>
            <a:custGeom>
              <a:rect b="b" l="l" r="r" t="t"/>
              <a:pathLst>
                <a:path extrusionOk="0" h="63" w="53">
                  <a:moveTo>
                    <a:pt x="44" y="1"/>
                  </a:moveTo>
                  <a:lnTo>
                    <a:pt x="44" y="1"/>
                  </a:lnTo>
                  <a:lnTo>
                    <a:pt x="30" y="13"/>
                  </a:lnTo>
                  <a:lnTo>
                    <a:pt x="22" y="21"/>
                  </a:lnTo>
                  <a:lnTo>
                    <a:pt x="13" y="29"/>
                  </a:lnTo>
                  <a:lnTo>
                    <a:pt x="6" y="37"/>
                  </a:lnTo>
                  <a:lnTo>
                    <a:pt x="1" y="46"/>
                  </a:lnTo>
                  <a:lnTo>
                    <a:pt x="0" y="50"/>
                  </a:lnTo>
                  <a:lnTo>
                    <a:pt x="0" y="54"/>
                  </a:lnTo>
                  <a:lnTo>
                    <a:pt x="1" y="57"/>
                  </a:lnTo>
                  <a:lnTo>
                    <a:pt x="4" y="61"/>
                  </a:lnTo>
                  <a:lnTo>
                    <a:pt x="4" y="61"/>
                  </a:lnTo>
                  <a:lnTo>
                    <a:pt x="5" y="63"/>
                  </a:lnTo>
                  <a:lnTo>
                    <a:pt x="8" y="63"/>
                  </a:lnTo>
                  <a:lnTo>
                    <a:pt x="10" y="63"/>
                  </a:lnTo>
                  <a:lnTo>
                    <a:pt x="11" y="61"/>
                  </a:lnTo>
                  <a:lnTo>
                    <a:pt x="13" y="57"/>
                  </a:lnTo>
                  <a:lnTo>
                    <a:pt x="13" y="55"/>
                  </a:lnTo>
                  <a:lnTo>
                    <a:pt x="11" y="54"/>
                  </a:lnTo>
                  <a:lnTo>
                    <a:pt x="11" y="54"/>
                  </a:lnTo>
                  <a:lnTo>
                    <a:pt x="11" y="52"/>
                  </a:lnTo>
                  <a:lnTo>
                    <a:pt x="11" y="50"/>
                  </a:lnTo>
                  <a:lnTo>
                    <a:pt x="14" y="44"/>
                  </a:lnTo>
                  <a:lnTo>
                    <a:pt x="21" y="38"/>
                  </a:lnTo>
                  <a:lnTo>
                    <a:pt x="27" y="31"/>
                  </a:lnTo>
                  <a:lnTo>
                    <a:pt x="52" y="10"/>
                  </a:lnTo>
                  <a:lnTo>
                    <a:pt x="52" y="10"/>
                  </a:lnTo>
                  <a:lnTo>
                    <a:pt x="53" y="8"/>
                  </a:lnTo>
                  <a:lnTo>
                    <a:pt x="53" y="5"/>
                  </a:lnTo>
                  <a:lnTo>
                    <a:pt x="52" y="3"/>
                  </a:lnTo>
                  <a:lnTo>
                    <a:pt x="48" y="0"/>
                  </a:lnTo>
                  <a:lnTo>
                    <a:pt x="45" y="0"/>
                  </a:lnTo>
                  <a:lnTo>
                    <a:pt x="44" y="1"/>
                  </a:lnTo>
                  <a:lnTo>
                    <a:pt x="44"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72" name="Google Shape;172;p6"/>
            <p:cNvSpPr/>
            <p:nvPr/>
          </p:nvSpPr>
          <p:spPr>
            <a:xfrm>
              <a:off x="2176463" y="3671888"/>
              <a:ext cx="34925" cy="33338"/>
            </a:xfrm>
            <a:custGeom>
              <a:rect b="b" l="l" r="r" t="t"/>
              <a:pathLst>
                <a:path extrusionOk="0" h="85" w="86">
                  <a:moveTo>
                    <a:pt x="77" y="3"/>
                  </a:moveTo>
                  <a:lnTo>
                    <a:pt x="77" y="3"/>
                  </a:lnTo>
                  <a:lnTo>
                    <a:pt x="65" y="13"/>
                  </a:lnTo>
                  <a:lnTo>
                    <a:pt x="53" y="22"/>
                  </a:lnTo>
                  <a:lnTo>
                    <a:pt x="31" y="42"/>
                  </a:lnTo>
                  <a:lnTo>
                    <a:pt x="31" y="42"/>
                  </a:lnTo>
                  <a:lnTo>
                    <a:pt x="22" y="50"/>
                  </a:lnTo>
                  <a:lnTo>
                    <a:pt x="14" y="59"/>
                  </a:lnTo>
                  <a:lnTo>
                    <a:pt x="6" y="68"/>
                  </a:lnTo>
                  <a:lnTo>
                    <a:pt x="1" y="79"/>
                  </a:lnTo>
                  <a:lnTo>
                    <a:pt x="1" y="79"/>
                  </a:lnTo>
                  <a:lnTo>
                    <a:pt x="0" y="81"/>
                  </a:lnTo>
                  <a:lnTo>
                    <a:pt x="1" y="84"/>
                  </a:lnTo>
                  <a:lnTo>
                    <a:pt x="2" y="85"/>
                  </a:lnTo>
                  <a:lnTo>
                    <a:pt x="4" y="85"/>
                  </a:lnTo>
                  <a:lnTo>
                    <a:pt x="9" y="85"/>
                  </a:lnTo>
                  <a:lnTo>
                    <a:pt x="10" y="84"/>
                  </a:lnTo>
                  <a:lnTo>
                    <a:pt x="12" y="83"/>
                  </a:lnTo>
                  <a:lnTo>
                    <a:pt x="12" y="83"/>
                  </a:lnTo>
                  <a:lnTo>
                    <a:pt x="14" y="76"/>
                  </a:lnTo>
                  <a:lnTo>
                    <a:pt x="18" y="71"/>
                  </a:lnTo>
                  <a:lnTo>
                    <a:pt x="27" y="60"/>
                  </a:lnTo>
                  <a:lnTo>
                    <a:pt x="38" y="50"/>
                  </a:lnTo>
                  <a:lnTo>
                    <a:pt x="48" y="42"/>
                  </a:lnTo>
                  <a:lnTo>
                    <a:pt x="48" y="42"/>
                  </a:lnTo>
                  <a:lnTo>
                    <a:pt x="57" y="35"/>
                  </a:lnTo>
                  <a:lnTo>
                    <a:pt x="67" y="28"/>
                  </a:lnTo>
                  <a:lnTo>
                    <a:pt x="85" y="11"/>
                  </a:lnTo>
                  <a:lnTo>
                    <a:pt x="85" y="11"/>
                  </a:lnTo>
                  <a:lnTo>
                    <a:pt x="86" y="8"/>
                  </a:lnTo>
                  <a:lnTo>
                    <a:pt x="86" y="7"/>
                  </a:lnTo>
                  <a:lnTo>
                    <a:pt x="85" y="3"/>
                  </a:lnTo>
                  <a:lnTo>
                    <a:pt x="81" y="0"/>
                  </a:lnTo>
                  <a:lnTo>
                    <a:pt x="78" y="1"/>
                  </a:lnTo>
                  <a:lnTo>
                    <a:pt x="77" y="3"/>
                  </a:lnTo>
                  <a:lnTo>
                    <a:pt x="77"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73" name="Google Shape;173;p6"/>
            <p:cNvSpPr/>
            <p:nvPr/>
          </p:nvSpPr>
          <p:spPr>
            <a:xfrm>
              <a:off x="2200276" y="3676650"/>
              <a:ext cx="26988" cy="26988"/>
            </a:xfrm>
            <a:custGeom>
              <a:rect b="b" l="l" r="r" t="t"/>
              <a:pathLst>
                <a:path extrusionOk="0" h="69" w="70">
                  <a:moveTo>
                    <a:pt x="59" y="1"/>
                  </a:moveTo>
                  <a:lnTo>
                    <a:pt x="59" y="1"/>
                  </a:lnTo>
                  <a:lnTo>
                    <a:pt x="51" y="9"/>
                  </a:lnTo>
                  <a:lnTo>
                    <a:pt x="42" y="16"/>
                  </a:lnTo>
                  <a:lnTo>
                    <a:pt x="25" y="27"/>
                  </a:lnTo>
                  <a:lnTo>
                    <a:pt x="17" y="34"/>
                  </a:lnTo>
                  <a:lnTo>
                    <a:pt x="11" y="42"/>
                  </a:lnTo>
                  <a:lnTo>
                    <a:pt x="4" y="51"/>
                  </a:lnTo>
                  <a:lnTo>
                    <a:pt x="0" y="61"/>
                  </a:lnTo>
                  <a:lnTo>
                    <a:pt x="0" y="61"/>
                  </a:lnTo>
                  <a:lnTo>
                    <a:pt x="0" y="64"/>
                  </a:lnTo>
                  <a:lnTo>
                    <a:pt x="2" y="67"/>
                  </a:lnTo>
                  <a:lnTo>
                    <a:pt x="4" y="68"/>
                  </a:lnTo>
                  <a:lnTo>
                    <a:pt x="7" y="69"/>
                  </a:lnTo>
                  <a:lnTo>
                    <a:pt x="12" y="69"/>
                  </a:lnTo>
                  <a:lnTo>
                    <a:pt x="12" y="69"/>
                  </a:lnTo>
                  <a:lnTo>
                    <a:pt x="15" y="68"/>
                  </a:lnTo>
                  <a:lnTo>
                    <a:pt x="16" y="67"/>
                  </a:lnTo>
                  <a:lnTo>
                    <a:pt x="17" y="64"/>
                  </a:lnTo>
                  <a:lnTo>
                    <a:pt x="17" y="60"/>
                  </a:lnTo>
                  <a:lnTo>
                    <a:pt x="15" y="57"/>
                  </a:lnTo>
                  <a:lnTo>
                    <a:pt x="15" y="57"/>
                  </a:lnTo>
                  <a:lnTo>
                    <a:pt x="19" y="50"/>
                  </a:lnTo>
                  <a:lnTo>
                    <a:pt x="24" y="43"/>
                  </a:lnTo>
                  <a:lnTo>
                    <a:pt x="30" y="37"/>
                  </a:lnTo>
                  <a:lnTo>
                    <a:pt x="38" y="31"/>
                  </a:lnTo>
                  <a:lnTo>
                    <a:pt x="54" y="21"/>
                  </a:lnTo>
                  <a:lnTo>
                    <a:pt x="61" y="16"/>
                  </a:lnTo>
                  <a:lnTo>
                    <a:pt x="67" y="10"/>
                  </a:lnTo>
                  <a:lnTo>
                    <a:pt x="67" y="10"/>
                  </a:lnTo>
                  <a:lnTo>
                    <a:pt x="68" y="8"/>
                  </a:lnTo>
                  <a:lnTo>
                    <a:pt x="70" y="5"/>
                  </a:lnTo>
                  <a:lnTo>
                    <a:pt x="67" y="3"/>
                  </a:lnTo>
                  <a:lnTo>
                    <a:pt x="63" y="0"/>
                  </a:lnTo>
                  <a:lnTo>
                    <a:pt x="62" y="0"/>
                  </a:lnTo>
                  <a:lnTo>
                    <a:pt x="59" y="1"/>
                  </a:lnTo>
                  <a:lnTo>
                    <a:pt x="59"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74" name="Google Shape;174;p6"/>
            <p:cNvSpPr/>
            <p:nvPr/>
          </p:nvSpPr>
          <p:spPr>
            <a:xfrm>
              <a:off x="2222501" y="3676650"/>
              <a:ext cx="25400" cy="31750"/>
            </a:xfrm>
            <a:custGeom>
              <a:rect b="b" l="l" r="r" t="t"/>
              <a:pathLst>
                <a:path extrusionOk="0" h="80" w="63">
                  <a:moveTo>
                    <a:pt x="52" y="1"/>
                  </a:moveTo>
                  <a:lnTo>
                    <a:pt x="52" y="1"/>
                  </a:lnTo>
                  <a:lnTo>
                    <a:pt x="43" y="13"/>
                  </a:lnTo>
                  <a:lnTo>
                    <a:pt x="35" y="23"/>
                  </a:lnTo>
                  <a:lnTo>
                    <a:pt x="26" y="34"/>
                  </a:lnTo>
                  <a:lnTo>
                    <a:pt x="16" y="44"/>
                  </a:lnTo>
                  <a:lnTo>
                    <a:pt x="16" y="44"/>
                  </a:lnTo>
                  <a:lnTo>
                    <a:pt x="9" y="51"/>
                  </a:lnTo>
                  <a:lnTo>
                    <a:pt x="4" y="57"/>
                  </a:lnTo>
                  <a:lnTo>
                    <a:pt x="1" y="65"/>
                  </a:lnTo>
                  <a:lnTo>
                    <a:pt x="0" y="74"/>
                  </a:lnTo>
                  <a:lnTo>
                    <a:pt x="0" y="74"/>
                  </a:lnTo>
                  <a:lnTo>
                    <a:pt x="0" y="77"/>
                  </a:lnTo>
                  <a:lnTo>
                    <a:pt x="1" y="78"/>
                  </a:lnTo>
                  <a:lnTo>
                    <a:pt x="5" y="80"/>
                  </a:lnTo>
                  <a:lnTo>
                    <a:pt x="9" y="78"/>
                  </a:lnTo>
                  <a:lnTo>
                    <a:pt x="10" y="77"/>
                  </a:lnTo>
                  <a:lnTo>
                    <a:pt x="12" y="74"/>
                  </a:lnTo>
                  <a:lnTo>
                    <a:pt x="12" y="74"/>
                  </a:lnTo>
                  <a:lnTo>
                    <a:pt x="12" y="69"/>
                  </a:lnTo>
                  <a:lnTo>
                    <a:pt x="13" y="65"/>
                  </a:lnTo>
                  <a:lnTo>
                    <a:pt x="18" y="57"/>
                  </a:lnTo>
                  <a:lnTo>
                    <a:pt x="25" y="51"/>
                  </a:lnTo>
                  <a:lnTo>
                    <a:pt x="33" y="44"/>
                  </a:lnTo>
                  <a:lnTo>
                    <a:pt x="33" y="44"/>
                  </a:lnTo>
                  <a:lnTo>
                    <a:pt x="40" y="37"/>
                  </a:lnTo>
                  <a:lnTo>
                    <a:pt x="47" y="27"/>
                  </a:lnTo>
                  <a:lnTo>
                    <a:pt x="54" y="18"/>
                  </a:lnTo>
                  <a:lnTo>
                    <a:pt x="61" y="10"/>
                  </a:lnTo>
                  <a:lnTo>
                    <a:pt x="61" y="10"/>
                  </a:lnTo>
                  <a:lnTo>
                    <a:pt x="63" y="8"/>
                  </a:lnTo>
                  <a:lnTo>
                    <a:pt x="63" y="5"/>
                  </a:lnTo>
                  <a:lnTo>
                    <a:pt x="60" y="1"/>
                  </a:lnTo>
                  <a:lnTo>
                    <a:pt x="57" y="0"/>
                  </a:lnTo>
                  <a:lnTo>
                    <a:pt x="55" y="0"/>
                  </a:lnTo>
                  <a:lnTo>
                    <a:pt x="52" y="1"/>
                  </a:lnTo>
                  <a:lnTo>
                    <a:pt x="52"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75" name="Google Shape;175;p6"/>
            <p:cNvSpPr/>
            <p:nvPr/>
          </p:nvSpPr>
          <p:spPr>
            <a:xfrm>
              <a:off x="2238376" y="3681413"/>
              <a:ext cx="26988" cy="33338"/>
            </a:xfrm>
            <a:custGeom>
              <a:rect b="b" l="l" r="r" t="t"/>
              <a:pathLst>
                <a:path extrusionOk="0" h="85" w="69">
                  <a:moveTo>
                    <a:pt x="59" y="1"/>
                  </a:moveTo>
                  <a:lnTo>
                    <a:pt x="59" y="1"/>
                  </a:lnTo>
                  <a:lnTo>
                    <a:pt x="42" y="18"/>
                  </a:lnTo>
                  <a:lnTo>
                    <a:pt x="26" y="36"/>
                  </a:lnTo>
                  <a:lnTo>
                    <a:pt x="18" y="45"/>
                  </a:lnTo>
                  <a:lnTo>
                    <a:pt x="12" y="56"/>
                  </a:lnTo>
                  <a:lnTo>
                    <a:pt x="5" y="66"/>
                  </a:lnTo>
                  <a:lnTo>
                    <a:pt x="1" y="78"/>
                  </a:lnTo>
                  <a:lnTo>
                    <a:pt x="1" y="78"/>
                  </a:lnTo>
                  <a:lnTo>
                    <a:pt x="0" y="81"/>
                  </a:lnTo>
                  <a:lnTo>
                    <a:pt x="1" y="82"/>
                  </a:lnTo>
                  <a:lnTo>
                    <a:pt x="3" y="83"/>
                  </a:lnTo>
                  <a:lnTo>
                    <a:pt x="4" y="85"/>
                  </a:lnTo>
                  <a:lnTo>
                    <a:pt x="9" y="85"/>
                  </a:lnTo>
                  <a:lnTo>
                    <a:pt x="11" y="83"/>
                  </a:lnTo>
                  <a:lnTo>
                    <a:pt x="12" y="81"/>
                  </a:lnTo>
                  <a:lnTo>
                    <a:pt x="12" y="81"/>
                  </a:lnTo>
                  <a:lnTo>
                    <a:pt x="17" y="70"/>
                  </a:lnTo>
                  <a:lnTo>
                    <a:pt x="22" y="61"/>
                  </a:lnTo>
                  <a:lnTo>
                    <a:pt x="29" y="51"/>
                  </a:lnTo>
                  <a:lnTo>
                    <a:pt x="35" y="43"/>
                  </a:lnTo>
                  <a:lnTo>
                    <a:pt x="51" y="26"/>
                  </a:lnTo>
                  <a:lnTo>
                    <a:pt x="68" y="9"/>
                  </a:lnTo>
                  <a:lnTo>
                    <a:pt x="68" y="9"/>
                  </a:lnTo>
                  <a:lnTo>
                    <a:pt x="69" y="8"/>
                  </a:lnTo>
                  <a:lnTo>
                    <a:pt x="69" y="5"/>
                  </a:lnTo>
                  <a:lnTo>
                    <a:pt x="67" y="1"/>
                  </a:lnTo>
                  <a:lnTo>
                    <a:pt x="64" y="0"/>
                  </a:lnTo>
                  <a:lnTo>
                    <a:pt x="62" y="0"/>
                  </a:lnTo>
                  <a:lnTo>
                    <a:pt x="59" y="1"/>
                  </a:lnTo>
                  <a:lnTo>
                    <a:pt x="59"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76" name="Google Shape;176;p6"/>
            <p:cNvSpPr/>
            <p:nvPr/>
          </p:nvSpPr>
          <p:spPr>
            <a:xfrm>
              <a:off x="2268538" y="3681413"/>
              <a:ext cx="28575" cy="33338"/>
            </a:xfrm>
            <a:custGeom>
              <a:rect b="b" l="l" r="r" t="t"/>
              <a:pathLst>
                <a:path extrusionOk="0" h="85" w="74">
                  <a:moveTo>
                    <a:pt x="64" y="1"/>
                  </a:moveTo>
                  <a:lnTo>
                    <a:pt x="64" y="1"/>
                  </a:lnTo>
                  <a:lnTo>
                    <a:pt x="45" y="18"/>
                  </a:lnTo>
                  <a:lnTo>
                    <a:pt x="27" y="35"/>
                  </a:lnTo>
                  <a:lnTo>
                    <a:pt x="18" y="45"/>
                  </a:lnTo>
                  <a:lnTo>
                    <a:pt x="10" y="55"/>
                  </a:lnTo>
                  <a:lnTo>
                    <a:pt x="4" y="66"/>
                  </a:lnTo>
                  <a:lnTo>
                    <a:pt x="0" y="78"/>
                  </a:lnTo>
                  <a:lnTo>
                    <a:pt x="0" y="78"/>
                  </a:lnTo>
                  <a:lnTo>
                    <a:pt x="0" y="81"/>
                  </a:lnTo>
                  <a:lnTo>
                    <a:pt x="1" y="82"/>
                  </a:lnTo>
                  <a:lnTo>
                    <a:pt x="5" y="85"/>
                  </a:lnTo>
                  <a:lnTo>
                    <a:pt x="9" y="85"/>
                  </a:lnTo>
                  <a:lnTo>
                    <a:pt x="10" y="83"/>
                  </a:lnTo>
                  <a:lnTo>
                    <a:pt x="11" y="81"/>
                  </a:lnTo>
                  <a:lnTo>
                    <a:pt x="11" y="81"/>
                  </a:lnTo>
                  <a:lnTo>
                    <a:pt x="15" y="70"/>
                  </a:lnTo>
                  <a:lnTo>
                    <a:pt x="21" y="60"/>
                  </a:lnTo>
                  <a:lnTo>
                    <a:pt x="28" y="51"/>
                  </a:lnTo>
                  <a:lnTo>
                    <a:pt x="36" y="42"/>
                  </a:lnTo>
                  <a:lnTo>
                    <a:pt x="55" y="25"/>
                  </a:lnTo>
                  <a:lnTo>
                    <a:pt x="73" y="9"/>
                  </a:lnTo>
                  <a:lnTo>
                    <a:pt x="73" y="9"/>
                  </a:lnTo>
                  <a:lnTo>
                    <a:pt x="74" y="8"/>
                  </a:lnTo>
                  <a:lnTo>
                    <a:pt x="74" y="5"/>
                  </a:lnTo>
                  <a:lnTo>
                    <a:pt x="73" y="1"/>
                  </a:lnTo>
                  <a:lnTo>
                    <a:pt x="69" y="0"/>
                  </a:lnTo>
                  <a:lnTo>
                    <a:pt x="66" y="0"/>
                  </a:lnTo>
                  <a:lnTo>
                    <a:pt x="64" y="1"/>
                  </a:lnTo>
                  <a:lnTo>
                    <a:pt x="64"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77" name="Google Shape;177;p6"/>
            <p:cNvSpPr/>
            <p:nvPr/>
          </p:nvSpPr>
          <p:spPr>
            <a:xfrm>
              <a:off x="2306638" y="3678238"/>
              <a:ext cx="33338" cy="31750"/>
            </a:xfrm>
            <a:custGeom>
              <a:rect b="b" l="l" r="r" t="t"/>
              <a:pathLst>
                <a:path extrusionOk="0" h="80" w="85">
                  <a:moveTo>
                    <a:pt x="76" y="0"/>
                  </a:moveTo>
                  <a:lnTo>
                    <a:pt x="76" y="0"/>
                  </a:lnTo>
                  <a:lnTo>
                    <a:pt x="64" y="6"/>
                  </a:lnTo>
                  <a:lnTo>
                    <a:pt x="52" y="12"/>
                  </a:lnTo>
                  <a:lnTo>
                    <a:pt x="42" y="20"/>
                  </a:lnTo>
                  <a:lnTo>
                    <a:pt x="31" y="29"/>
                  </a:lnTo>
                  <a:lnTo>
                    <a:pt x="22" y="38"/>
                  </a:lnTo>
                  <a:lnTo>
                    <a:pt x="13" y="49"/>
                  </a:lnTo>
                  <a:lnTo>
                    <a:pt x="6" y="59"/>
                  </a:lnTo>
                  <a:lnTo>
                    <a:pt x="0" y="71"/>
                  </a:lnTo>
                  <a:lnTo>
                    <a:pt x="0" y="71"/>
                  </a:lnTo>
                  <a:lnTo>
                    <a:pt x="0" y="74"/>
                  </a:lnTo>
                  <a:lnTo>
                    <a:pt x="0" y="76"/>
                  </a:lnTo>
                  <a:lnTo>
                    <a:pt x="2" y="79"/>
                  </a:lnTo>
                  <a:lnTo>
                    <a:pt x="5" y="80"/>
                  </a:lnTo>
                  <a:lnTo>
                    <a:pt x="6" y="80"/>
                  </a:lnTo>
                  <a:lnTo>
                    <a:pt x="8" y="79"/>
                  </a:lnTo>
                  <a:lnTo>
                    <a:pt x="9" y="78"/>
                  </a:lnTo>
                  <a:lnTo>
                    <a:pt x="9" y="78"/>
                  </a:lnTo>
                  <a:lnTo>
                    <a:pt x="16" y="66"/>
                  </a:lnTo>
                  <a:lnTo>
                    <a:pt x="22" y="55"/>
                  </a:lnTo>
                  <a:lnTo>
                    <a:pt x="30" y="46"/>
                  </a:lnTo>
                  <a:lnTo>
                    <a:pt x="39" y="37"/>
                  </a:lnTo>
                  <a:lnTo>
                    <a:pt x="50" y="29"/>
                  </a:lnTo>
                  <a:lnTo>
                    <a:pt x="60" y="21"/>
                  </a:lnTo>
                  <a:lnTo>
                    <a:pt x="70" y="16"/>
                  </a:lnTo>
                  <a:lnTo>
                    <a:pt x="82" y="11"/>
                  </a:lnTo>
                  <a:lnTo>
                    <a:pt x="82" y="11"/>
                  </a:lnTo>
                  <a:lnTo>
                    <a:pt x="84" y="10"/>
                  </a:lnTo>
                  <a:lnTo>
                    <a:pt x="85" y="7"/>
                  </a:lnTo>
                  <a:lnTo>
                    <a:pt x="85" y="6"/>
                  </a:lnTo>
                  <a:lnTo>
                    <a:pt x="84" y="3"/>
                  </a:lnTo>
                  <a:lnTo>
                    <a:pt x="81" y="0"/>
                  </a:lnTo>
                  <a:lnTo>
                    <a:pt x="78" y="0"/>
                  </a:lnTo>
                  <a:lnTo>
                    <a:pt x="76" y="0"/>
                  </a:lnTo>
                  <a:lnTo>
                    <a:pt x="76"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78" name="Google Shape;178;p6"/>
            <p:cNvSpPr/>
            <p:nvPr/>
          </p:nvSpPr>
          <p:spPr>
            <a:xfrm>
              <a:off x="2336801" y="3681413"/>
              <a:ext cx="23813" cy="28575"/>
            </a:xfrm>
            <a:custGeom>
              <a:rect b="b" l="l" r="r" t="t"/>
              <a:pathLst>
                <a:path extrusionOk="0" h="73" w="63">
                  <a:moveTo>
                    <a:pt x="54" y="1"/>
                  </a:moveTo>
                  <a:lnTo>
                    <a:pt x="54" y="1"/>
                  </a:lnTo>
                  <a:lnTo>
                    <a:pt x="35" y="22"/>
                  </a:lnTo>
                  <a:lnTo>
                    <a:pt x="25" y="31"/>
                  </a:lnTo>
                  <a:lnTo>
                    <a:pt x="14" y="40"/>
                  </a:lnTo>
                  <a:lnTo>
                    <a:pt x="14" y="40"/>
                  </a:lnTo>
                  <a:lnTo>
                    <a:pt x="12" y="43"/>
                  </a:lnTo>
                  <a:lnTo>
                    <a:pt x="11" y="45"/>
                  </a:lnTo>
                  <a:lnTo>
                    <a:pt x="9" y="52"/>
                  </a:lnTo>
                  <a:lnTo>
                    <a:pt x="9" y="52"/>
                  </a:lnTo>
                  <a:lnTo>
                    <a:pt x="1" y="65"/>
                  </a:lnTo>
                  <a:lnTo>
                    <a:pt x="1" y="65"/>
                  </a:lnTo>
                  <a:lnTo>
                    <a:pt x="0" y="68"/>
                  </a:lnTo>
                  <a:lnTo>
                    <a:pt x="0" y="69"/>
                  </a:lnTo>
                  <a:lnTo>
                    <a:pt x="3" y="73"/>
                  </a:lnTo>
                  <a:lnTo>
                    <a:pt x="7" y="73"/>
                  </a:lnTo>
                  <a:lnTo>
                    <a:pt x="9" y="73"/>
                  </a:lnTo>
                  <a:lnTo>
                    <a:pt x="11" y="72"/>
                  </a:lnTo>
                  <a:lnTo>
                    <a:pt x="11" y="72"/>
                  </a:lnTo>
                  <a:lnTo>
                    <a:pt x="17" y="60"/>
                  </a:lnTo>
                  <a:lnTo>
                    <a:pt x="20" y="55"/>
                  </a:lnTo>
                  <a:lnTo>
                    <a:pt x="22" y="48"/>
                  </a:lnTo>
                  <a:lnTo>
                    <a:pt x="22" y="48"/>
                  </a:lnTo>
                  <a:lnTo>
                    <a:pt x="33" y="39"/>
                  </a:lnTo>
                  <a:lnTo>
                    <a:pt x="42" y="30"/>
                  </a:lnTo>
                  <a:lnTo>
                    <a:pt x="62" y="9"/>
                  </a:lnTo>
                  <a:lnTo>
                    <a:pt x="62" y="9"/>
                  </a:lnTo>
                  <a:lnTo>
                    <a:pt x="63" y="8"/>
                  </a:lnTo>
                  <a:lnTo>
                    <a:pt x="63" y="5"/>
                  </a:lnTo>
                  <a:lnTo>
                    <a:pt x="62" y="1"/>
                  </a:lnTo>
                  <a:lnTo>
                    <a:pt x="58" y="0"/>
                  </a:lnTo>
                  <a:lnTo>
                    <a:pt x="55" y="0"/>
                  </a:lnTo>
                  <a:lnTo>
                    <a:pt x="54" y="1"/>
                  </a:lnTo>
                  <a:lnTo>
                    <a:pt x="54"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79" name="Google Shape;179;p6"/>
            <p:cNvSpPr/>
            <p:nvPr/>
          </p:nvSpPr>
          <p:spPr>
            <a:xfrm>
              <a:off x="2366963" y="3676650"/>
              <a:ext cx="41275" cy="33338"/>
            </a:xfrm>
            <a:custGeom>
              <a:rect b="b" l="l" r="r" t="t"/>
              <a:pathLst>
                <a:path extrusionOk="0" h="86" w="103">
                  <a:moveTo>
                    <a:pt x="94" y="1"/>
                  </a:moveTo>
                  <a:lnTo>
                    <a:pt x="94" y="1"/>
                  </a:lnTo>
                  <a:lnTo>
                    <a:pt x="82" y="8"/>
                  </a:lnTo>
                  <a:lnTo>
                    <a:pt x="69" y="13"/>
                  </a:lnTo>
                  <a:lnTo>
                    <a:pt x="56" y="20"/>
                  </a:lnTo>
                  <a:lnTo>
                    <a:pt x="46" y="27"/>
                  </a:lnTo>
                  <a:lnTo>
                    <a:pt x="46" y="27"/>
                  </a:lnTo>
                  <a:lnTo>
                    <a:pt x="34" y="39"/>
                  </a:lnTo>
                  <a:lnTo>
                    <a:pt x="23" y="51"/>
                  </a:lnTo>
                  <a:lnTo>
                    <a:pt x="13" y="64"/>
                  </a:lnTo>
                  <a:lnTo>
                    <a:pt x="1" y="76"/>
                  </a:lnTo>
                  <a:lnTo>
                    <a:pt x="1" y="76"/>
                  </a:lnTo>
                  <a:lnTo>
                    <a:pt x="0" y="78"/>
                  </a:lnTo>
                  <a:lnTo>
                    <a:pt x="0" y="80"/>
                  </a:lnTo>
                  <a:lnTo>
                    <a:pt x="2" y="84"/>
                  </a:lnTo>
                  <a:lnTo>
                    <a:pt x="5" y="86"/>
                  </a:lnTo>
                  <a:lnTo>
                    <a:pt x="8" y="85"/>
                  </a:lnTo>
                  <a:lnTo>
                    <a:pt x="10" y="84"/>
                  </a:lnTo>
                  <a:lnTo>
                    <a:pt x="10" y="84"/>
                  </a:lnTo>
                  <a:lnTo>
                    <a:pt x="29" y="64"/>
                  </a:lnTo>
                  <a:lnTo>
                    <a:pt x="46" y="43"/>
                  </a:lnTo>
                  <a:lnTo>
                    <a:pt x="46" y="43"/>
                  </a:lnTo>
                  <a:lnTo>
                    <a:pt x="51" y="38"/>
                  </a:lnTo>
                  <a:lnTo>
                    <a:pt x="57" y="33"/>
                  </a:lnTo>
                  <a:lnTo>
                    <a:pt x="72" y="25"/>
                  </a:lnTo>
                  <a:lnTo>
                    <a:pt x="86" y="18"/>
                  </a:lnTo>
                  <a:lnTo>
                    <a:pt x="101" y="10"/>
                  </a:lnTo>
                  <a:lnTo>
                    <a:pt x="101" y="10"/>
                  </a:lnTo>
                  <a:lnTo>
                    <a:pt x="102" y="9"/>
                  </a:lnTo>
                  <a:lnTo>
                    <a:pt x="103" y="6"/>
                  </a:lnTo>
                  <a:lnTo>
                    <a:pt x="102" y="3"/>
                  </a:lnTo>
                  <a:lnTo>
                    <a:pt x="99" y="0"/>
                  </a:lnTo>
                  <a:lnTo>
                    <a:pt x="97" y="0"/>
                  </a:lnTo>
                  <a:lnTo>
                    <a:pt x="94" y="1"/>
                  </a:lnTo>
                  <a:lnTo>
                    <a:pt x="94"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80" name="Google Shape;180;p6"/>
            <p:cNvSpPr/>
            <p:nvPr/>
          </p:nvSpPr>
          <p:spPr>
            <a:xfrm>
              <a:off x="2403476" y="3678238"/>
              <a:ext cx="36513" cy="30163"/>
            </a:xfrm>
            <a:custGeom>
              <a:rect b="b" l="l" r="r" t="t"/>
              <a:pathLst>
                <a:path extrusionOk="0" h="74" w="92">
                  <a:moveTo>
                    <a:pt x="83" y="0"/>
                  </a:moveTo>
                  <a:lnTo>
                    <a:pt x="83" y="0"/>
                  </a:lnTo>
                  <a:lnTo>
                    <a:pt x="68" y="10"/>
                  </a:lnTo>
                  <a:lnTo>
                    <a:pt x="53" y="19"/>
                  </a:lnTo>
                  <a:lnTo>
                    <a:pt x="24" y="38"/>
                  </a:lnTo>
                  <a:lnTo>
                    <a:pt x="24" y="38"/>
                  </a:lnTo>
                  <a:lnTo>
                    <a:pt x="16" y="44"/>
                  </a:lnTo>
                  <a:lnTo>
                    <a:pt x="8" y="50"/>
                  </a:lnTo>
                  <a:lnTo>
                    <a:pt x="3" y="58"/>
                  </a:lnTo>
                  <a:lnTo>
                    <a:pt x="2" y="63"/>
                  </a:lnTo>
                  <a:lnTo>
                    <a:pt x="0" y="68"/>
                  </a:lnTo>
                  <a:lnTo>
                    <a:pt x="0" y="68"/>
                  </a:lnTo>
                  <a:lnTo>
                    <a:pt x="0" y="71"/>
                  </a:lnTo>
                  <a:lnTo>
                    <a:pt x="2" y="72"/>
                  </a:lnTo>
                  <a:lnTo>
                    <a:pt x="3" y="74"/>
                  </a:lnTo>
                  <a:lnTo>
                    <a:pt x="6" y="74"/>
                  </a:lnTo>
                  <a:lnTo>
                    <a:pt x="10" y="72"/>
                  </a:lnTo>
                  <a:lnTo>
                    <a:pt x="11" y="71"/>
                  </a:lnTo>
                  <a:lnTo>
                    <a:pt x="12" y="68"/>
                  </a:lnTo>
                  <a:lnTo>
                    <a:pt x="12" y="68"/>
                  </a:lnTo>
                  <a:lnTo>
                    <a:pt x="14" y="63"/>
                  </a:lnTo>
                  <a:lnTo>
                    <a:pt x="16" y="58"/>
                  </a:lnTo>
                  <a:lnTo>
                    <a:pt x="20" y="54"/>
                  </a:lnTo>
                  <a:lnTo>
                    <a:pt x="25" y="50"/>
                  </a:lnTo>
                  <a:lnTo>
                    <a:pt x="37" y="42"/>
                  </a:lnTo>
                  <a:lnTo>
                    <a:pt x="46" y="37"/>
                  </a:lnTo>
                  <a:lnTo>
                    <a:pt x="46" y="37"/>
                  </a:lnTo>
                  <a:lnTo>
                    <a:pt x="67" y="23"/>
                  </a:lnTo>
                  <a:lnTo>
                    <a:pt x="89" y="11"/>
                  </a:lnTo>
                  <a:lnTo>
                    <a:pt x="89" y="11"/>
                  </a:lnTo>
                  <a:lnTo>
                    <a:pt x="91" y="10"/>
                  </a:lnTo>
                  <a:lnTo>
                    <a:pt x="92" y="7"/>
                  </a:lnTo>
                  <a:lnTo>
                    <a:pt x="91" y="3"/>
                  </a:lnTo>
                  <a:lnTo>
                    <a:pt x="88" y="0"/>
                  </a:lnTo>
                  <a:lnTo>
                    <a:pt x="85" y="0"/>
                  </a:lnTo>
                  <a:lnTo>
                    <a:pt x="83" y="0"/>
                  </a:lnTo>
                  <a:lnTo>
                    <a:pt x="83"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81" name="Google Shape;181;p6"/>
            <p:cNvSpPr/>
            <p:nvPr/>
          </p:nvSpPr>
          <p:spPr>
            <a:xfrm>
              <a:off x="2427288" y="3678238"/>
              <a:ext cx="33338" cy="34925"/>
            </a:xfrm>
            <a:custGeom>
              <a:rect b="b" l="l" r="r" t="t"/>
              <a:pathLst>
                <a:path extrusionOk="0" h="85" w="85">
                  <a:moveTo>
                    <a:pt x="75" y="4"/>
                  </a:moveTo>
                  <a:lnTo>
                    <a:pt x="75" y="4"/>
                  </a:lnTo>
                  <a:lnTo>
                    <a:pt x="71" y="10"/>
                  </a:lnTo>
                  <a:lnTo>
                    <a:pt x="67" y="15"/>
                  </a:lnTo>
                  <a:lnTo>
                    <a:pt x="58" y="24"/>
                  </a:lnTo>
                  <a:lnTo>
                    <a:pt x="47" y="32"/>
                  </a:lnTo>
                  <a:lnTo>
                    <a:pt x="38" y="40"/>
                  </a:lnTo>
                  <a:lnTo>
                    <a:pt x="38" y="40"/>
                  </a:lnTo>
                  <a:lnTo>
                    <a:pt x="1" y="76"/>
                  </a:lnTo>
                  <a:lnTo>
                    <a:pt x="1" y="76"/>
                  </a:lnTo>
                  <a:lnTo>
                    <a:pt x="0" y="78"/>
                  </a:lnTo>
                  <a:lnTo>
                    <a:pt x="0" y="80"/>
                  </a:lnTo>
                  <a:lnTo>
                    <a:pt x="1" y="84"/>
                  </a:lnTo>
                  <a:lnTo>
                    <a:pt x="5" y="85"/>
                  </a:lnTo>
                  <a:lnTo>
                    <a:pt x="8" y="85"/>
                  </a:lnTo>
                  <a:lnTo>
                    <a:pt x="9" y="84"/>
                  </a:lnTo>
                  <a:lnTo>
                    <a:pt x="9" y="84"/>
                  </a:lnTo>
                  <a:lnTo>
                    <a:pt x="30" y="62"/>
                  </a:lnTo>
                  <a:lnTo>
                    <a:pt x="52" y="41"/>
                  </a:lnTo>
                  <a:lnTo>
                    <a:pt x="52" y="41"/>
                  </a:lnTo>
                  <a:lnTo>
                    <a:pt x="61" y="33"/>
                  </a:lnTo>
                  <a:lnTo>
                    <a:pt x="71" y="27"/>
                  </a:lnTo>
                  <a:lnTo>
                    <a:pt x="78" y="17"/>
                  </a:lnTo>
                  <a:lnTo>
                    <a:pt x="82" y="14"/>
                  </a:lnTo>
                  <a:lnTo>
                    <a:pt x="85" y="7"/>
                  </a:lnTo>
                  <a:lnTo>
                    <a:pt x="85" y="7"/>
                  </a:lnTo>
                  <a:lnTo>
                    <a:pt x="85" y="4"/>
                  </a:lnTo>
                  <a:lnTo>
                    <a:pt x="85" y="3"/>
                  </a:lnTo>
                  <a:lnTo>
                    <a:pt x="84" y="2"/>
                  </a:lnTo>
                  <a:lnTo>
                    <a:pt x="81" y="0"/>
                  </a:lnTo>
                  <a:lnTo>
                    <a:pt x="77" y="0"/>
                  </a:lnTo>
                  <a:lnTo>
                    <a:pt x="76" y="2"/>
                  </a:lnTo>
                  <a:lnTo>
                    <a:pt x="75" y="4"/>
                  </a:lnTo>
                  <a:lnTo>
                    <a:pt x="75"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82" name="Google Shape;182;p6"/>
            <p:cNvSpPr/>
            <p:nvPr/>
          </p:nvSpPr>
          <p:spPr>
            <a:xfrm>
              <a:off x="2451101" y="3686175"/>
              <a:ext cx="23813" cy="26988"/>
            </a:xfrm>
            <a:custGeom>
              <a:rect b="b" l="l" r="r" t="t"/>
              <a:pathLst>
                <a:path extrusionOk="0" h="68" w="56">
                  <a:moveTo>
                    <a:pt x="47" y="2"/>
                  </a:moveTo>
                  <a:lnTo>
                    <a:pt x="47" y="2"/>
                  </a:lnTo>
                  <a:lnTo>
                    <a:pt x="34" y="15"/>
                  </a:lnTo>
                  <a:lnTo>
                    <a:pt x="21" y="29"/>
                  </a:lnTo>
                  <a:lnTo>
                    <a:pt x="10" y="44"/>
                  </a:lnTo>
                  <a:lnTo>
                    <a:pt x="0" y="59"/>
                  </a:lnTo>
                  <a:lnTo>
                    <a:pt x="0" y="59"/>
                  </a:lnTo>
                  <a:lnTo>
                    <a:pt x="0" y="62"/>
                  </a:lnTo>
                  <a:lnTo>
                    <a:pt x="0" y="65"/>
                  </a:lnTo>
                  <a:lnTo>
                    <a:pt x="2" y="67"/>
                  </a:lnTo>
                  <a:lnTo>
                    <a:pt x="6" y="68"/>
                  </a:lnTo>
                  <a:lnTo>
                    <a:pt x="9" y="67"/>
                  </a:lnTo>
                  <a:lnTo>
                    <a:pt x="10" y="66"/>
                  </a:lnTo>
                  <a:lnTo>
                    <a:pt x="10" y="66"/>
                  </a:lnTo>
                  <a:lnTo>
                    <a:pt x="19" y="50"/>
                  </a:lnTo>
                  <a:lnTo>
                    <a:pt x="30" y="36"/>
                  </a:lnTo>
                  <a:lnTo>
                    <a:pt x="42" y="23"/>
                  </a:lnTo>
                  <a:lnTo>
                    <a:pt x="55" y="10"/>
                  </a:lnTo>
                  <a:lnTo>
                    <a:pt x="55" y="10"/>
                  </a:lnTo>
                  <a:lnTo>
                    <a:pt x="56" y="8"/>
                  </a:lnTo>
                  <a:lnTo>
                    <a:pt x="56" y="6"/>
                  </a:lnTo>
                  <a:lnTo>
                    <a:pt x="55" y="2"/>
                  </a:lnTo>
                  <a:lnTo>
                    <a:pt x="51" y="0"/>
                  </a:lnTo>
                  <a:lnTo>
                    <a:pt x="48" y="0"/>
                  </a:lnTo>
                  <a:lnTo>
                    <a:pt x="47" y="2"/>
                  </a:lnTo>
                  <a:lnTo>
                    <a:pt x="47"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83" name="Google Shape;183;p6"/>
            <p:cNvSpPr/>
            <p:nvPr/>
          </p:nvSpPr>
          <p:spPr>
            <a:xfrm>
              <a:off x="2605088" y="3395663"/>
              <a:ext cx="23813" cy="26988"/>
            </a:xfrm>
            <a:custGeom>
              <a:rect b="b" l="l" r="r" t="t"/>
              <a:pathLst>
                <a:path extrusionOk="0" h="68" w="58">
                  <a:moveTo>
                    <a:pt x="50" y="2"/>
                  </a:moveTo>
                  <a:lnTo>
                    <a:pt x="50" y="2"/>
                  </a:lnTo>
                  <a:lnTo>
                    <a:pt x="44" y="4"/>
                  </a:lnTo>
                  <a:lnTo>
                    <a:pt x="41" y="8"/>
                  </a:lnTo>
                  <a:lnTo>
                    <a:pt x="38" y="14"/>
                  </a:lnTo>
                  <a:lnTo>
                    <a:pt x="35" y="19"/>
                  </a:lnTo>
                  <a:lnTo>
                    <a:pt x="35" y="19"/>
                  </a:lnTo>
                  <a:lnTo>
                    <a:pt x="33" y="25"/>
                  </a:lnTo>
                  <a:lnTo>
                    <a:pt x="31" y="29"/>
                  </a:lnTo>
                  <a:lnTo>
                    <a:pt x="30" y="32"/>
                  </a:lnTo>
                  <a:lnTo>
                    <a:pt x="30" y="32"/>
                  </a:lnTo>
                  <a:lnTo>
                    <a:pt x="21" y="37"/>
                  </a:lnTo>
                  <a:lnTo>
                    <a:pt x="21" y="37"/>
                  </a:lnTo>
                  <a:lnTo>
                    <a:pt x="13" y="42"/>
                  </a:lnTo>
                  <a:lnTo>
                    <a:pt x="5" y="48"/>
                  </a:lnTo>
                  <a:lnTo>
                    <a:pt x="3" y="51"/>
                  </a:lnTo>
                  <a:lnTo>
                    <a:pt x="1" y="55"/>
                  </a:lnTo>
                  <a:lnTo>
                    <a:pt x="0" y="61"/>
                  </a:lnTo>
                  <a:lnTo>
                    <a:pt x="1" y="65"/>
                  </a:lnTo>
                  <a:lnTo>
                    <a:pt x="1" y="65"/>
                  </a:lnTo>
                  <a:lnTo>
                    <a:pt x="3" y="67"/>
                  </a:lnTo>
                  <a:lnTo>
                    <a:pt x="4" y="68"/>
                  </a:lnTo>
                  <a:lnTo>
                    <a:pt x="8" y="68"/>
                  </a:lnTo>
                  <a:lnTo>
                    <a:pt x="10" y="67"/>
                  </a:lnTo>
                  <a:lnTo>
                    <a:pt x="12" y="66"/>
                  </a:lnTo>
                  <a:lnTo>
                    <a:pt x="12" y="65"/>
                  </a:lnTo>
                  <a:lnTo>
                    <a:pt x="12" y="62"/>
                  </a:lnTo>
                  <a:lnTo>
                    <a:pt x="12" y="62"/>
                  </a:lnTo>
                  <a:lnTo>
                    <a:pt x="12" y="59"/>
                  </a:lnTo>
                  <a:lnTo>
                    <a:pt x="13" y="57"/>
                  </a:lnTo>
                  <a:lnTo>
                    <a:pt x="20" y="50"/>
                  </a:lnTo>
                  <a:lnTo>
                    <a:pt x="34" y="42"/>
                  </a:lnTo>
                  <a:lnTo>
                    <a:pt x="34" y="42"/>
                  </a:lnTo>
                  <a:lnTo>
                    <a:pt x="38" y="40"/>
                  </a:lnTo>
                  <a:lnTo>
                    <a:pt x="41" y="36"/>
                  </a:lnTo>
                  <a:lnTo>
                    <a:pt x="44" y="27"/>
                  </a:lnTo>
                  <a:lnTo>
                    <a:pt x="48" y="17"/>
                  </a:lnTo>
                  <a:lnTo>
                    <a:pt x="51" y="14"/>
                  </a:lnTo>
                  <a:lnTo>
                    <a:pt x="55" y="11"/>
                  </a:lnTo>
                  <a:lnTo>
                    <a:pt x="55" y="11"/>
                  </a:lnTo>
                  <a:lnTo>
                    <a:pt x="56" y="10"/>
                  </a:lnTo>
                  <a:lnTo>
                    <a:pt x="58" y="7"/>
                  </a:lnTo>
                  <a:lnTo>
                    <a:pt x="56" y="3"/>
                  </a:lnTo>
                  <a:lnTo>
                    <a:pt x="54" y="0"/>
                  </a:lnTo>
                  <a:lnTo>
                    <a:pt x="51" y="0"/>
                  </a:lnTo>
                  <a:lnTo>
                    <a:pt x="50" y="2"/>
                  </a:lnTo>
                  <a:lnTo>
                    <a:pt x="50"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84" name="Google Shape;184;p6"/>
            <p:cNvSpPr/>
            <p:nvPr/>
          </p:nvSpPr>
          <p:spPr>
            <a:xfrm>
              <a:off x="2625726" y="3395663"/>
              <a:ext cx="25400" cy="28575"/>
            </a:xfrm>
            <a:custGeom>
              <a:rect b="b" l="l" r="r" t="t"/>
              <a:pathLst>
                <a:path extrusionOk="0" h="74" w="63">
                  <a:moveTo>
                    <a:pt x="54" y="2"/>
                  </a:moveTo>
                  <a:lnTo>
                    <a:pt x="54" y="2"/>
                  </a:lnTo>
                  <a:lnTo>
                    <a:pt x="50" y="4"/>
                  </a:lnTo>
                  <a:lnTo>
                    <a:pt x="46" y="8"/>
                  </a:lnTo>
                  <a:lnTo>
                    <a:pt x="41" y="16"/>
                  </a:lnTo>
                  <a:lnTo>
                    <a:pt x="36" y="24"/>
                  </a:lnTo>
                  <a:lnTo>
                    <a:pt x="29" y="32"/>
                  </a:lnTo>
                  <a:lnTo>
                    <a:pt x="29" y="32"/>
                  </a:lnTo>
                  <a:lnTo>
                    <a:pt x="20" y="40"/>
                  </a:lnTo>
                  <a:lnTo>
                    <a:pt x="12" y="48"/>
                  </a:lnTo>
                  <a:lnTo>
                    <a:pt x="6" y="57"/>
                  </a:lnTo>
                  <a:lnTo>
                    <a:pt x="0" y="67"/>
                  </a:lnTo>
                  <a:lnTo>
                    <a:pt x="0" y="67"/>
                  </a:lnTo>
                  <a:lnTo>
                    <a:pt x="0" y="70"/>
                  </a:lnTo>
                  <a:lnTo>
                    <a:pt x="0" y="72"/>
                  </a:lnTo>
                  <a:lnTo>
                    <a:pt x="2" y="74"/>
                  </a:lnTo>
                  <a:lnTo>
                    <a:pt x="4" y="74"/>
                  </a:lnTo>
                  <a:lnTo>
                    <a:pt x="8" y="74"/>
                  </a:lnTo>
                  <a:lnTo>
                    <a:pt x="9" y="72"/>
                  </a:lnTo>
                  <a:lnTo>
                    <a:pt x="11" y="71"/>
                  </a:lnTo>
                  <a:lnTo>
                    <a:pt x="11" y="71"/>
                  </a:lnTo>
                  <a:lnTo>
                    <a:pt x="16" y="61"/>
                  </a:lnTo>
                  <a:lnTo>
                    <a:pt x="23" y="53"/>
                  </a:lnTo>
                  <a:lnTo>
                    <a:pt x="40" y="37"/>
                  </a:lnTo>
                  <a:lnTo>
                    <a:pt x="40" y="37"/>
                  </a:lnTo>
                  <a:lnTo>
                    <a:pt x="45" y="31"/>
                  </a:lnTo>
                  <a:lnTo>
                    <a:pt x="49" y="24"/>
                  </a:lnTo>
                  <a:lnTo>
                    <a:pt x="54" y="16"/>
                  </a:lnTo>
                  <a:lnTo>
                    <a:pt x="57" y="14"/>
                  </a:lnTo>
                  <a:lnTo>
                    <a:pt x="60" y="11"/>
                  </a:lnTo>
                  <a:lnTo>
                    <a:pt x="60" y="11"/>
                  </a:lnTo>
                  <a:lnTo>
                    <a:pt x="62" y="10"/>
                  </a:lnTo>
                  <a:lnTo>
                    <a:pt x="63" y="7"/>
                  </a:lnTo>
                  <a:lnTo>
                    <a:pt x="62" y="3"/>
                  </a:lnTo>
                  <a:lnTo>
                    <a:pt x="59" y="0"/>
                  </a:lnTo>
                  <a:lnTo>
                    <a:pt x="57" y="0"/>
                  </a:lnTo>
                  <a:lnTo>
                    <a:pt x="54" y="2"/>
                  </a:lnTo>
                  <a:lnTo>
                    <a:pt x="54"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85" name="Google Shape;185;p6"/>
            <p:cNvSpPr/>
            <p:nvPr/>
          </p:nvSpPr>
          <p:spPr>
            <a:xfrm>
              <a:off x="2641601" y="3400425"/>
              <a:ext cx="30163" cy="23813"/>
            </a:xfrm>
            <a:custGeom>
              <a:rect b="b" l="l" r="r" t="t"/>
              <a:pathLst>
                <a:path extrusionOk="0" h="63" w="73">
                  <a:moveTo>
                    <a:pt x="64" y="2"/>
                  </a:moveTo>
                  <a:lnTo>
                    <a:pt x="64" y="2"/>
                  </a:lnTo>
                  <a:lnTo>
                    <a:pt x="48" y="15"/>
                  </a:lnTo>
                  <a:lnTo>
                    <a:pt x="34" y="28"/>
                  </a:lnTo>
                  <a:lnTo>
                    <a:pt x="1" y="53"/>
                  </a:lnTo>
                  <a:lnTo>
                    <a:pt x="1" y="53"/>
                  </a:lnTo>
                  <a:lnTo>
                    <a:pt x="0" y="55"/>
                  </a:lnTo>
                  <a:lnTo>
                    <a:pt x="0" y="59"/>
                  </a:lnTo>
                  <a:lnTo>
                    <a:pt x="1" y="62"/>
                  </a:lnTo>
                  <a:lnTo>
                    <a:pt x="5" y="63"/>
                  </a:lnTo>
                  <a:lnTo>
                    <a:pt x="10" y="63"/>
                  </a:lnTo>
                  <a:lnTo>
                    <a:pt x="10" y="63"/>
                  </a:lnTo>
                  <a:lnTo>
                    <a:pt x="13" y="62"/>
                  </a:lnTo>
                  <a:lnTo>
                    <a:pt x="14" y="60"/>
                  </a:lnTo>
                  <a:lnTo>
                    <a:pt x="16" y="58"/>
                  </a:lnTo>
                  <a:lnTo>
                    <a:pt x="16" y="55"/>
                  </a:lnTo>
                  <a:lnTo>
                    <a:pt x="16" y="55"/>
                  </a:lnTo>
                  <a:lnTo>
                    <a:pt x="44" y="34"/>
                  </a:lnTo>
                  <a:lnTo>
                    <a:pt x="59" y="22"/>
                  </a:lnTo>
                  <a:lnTo>
                    <a:pt x="72" y="9"/>
                  </a:lnTo>
                  <a:lnTo>
                    <a:pt x="72" y="9"/>
                  </a:lnTo>
                  <a:lnTo>
                    <a:pt x="73" y="8"/>
                  </a:lnTo>
                  <a:lnTo>
                    <a:pt x="73" y="5"/>
                  </a:lnTo>
                  <a:lnTo>
                    <a:pt x="72" y="2"/>
                  </a:lnTo>
                  <a:lnTo>
                    <a:pt x="68" y="0"/>
                  </a:lnTo>
                  <a:lnTo>
                    <a:pt x="65" y="0"/>
                  </a:lnTo>
                  <a:lnTo>
                    <a:pt x="64" y="2"/>
                  </a:lnTo>
                  <a:lnTo>
                    <a:pt x="64"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86" name="Google Shape;186;p6"/>
            <p:cNvSpPr/>
            <p:nvPr/>
          </p:nvSpPr>
          <p:spPr>
            <a:xfrm>
              <a:off x="2660651" y="3402013"/>
              <a:ext cx="28575" cy="22225"/>
            </a:xfrm>
            <a:custGeom>
              <a:rect b="b" l="l" r="r" t="t"/>
              <a:pathLst>
                <a:path extrusionOk="0" h="58" w="75">
                  <a:moveTo>
                    <a:pt x="66" y="2"/>
                  </a:moveTo>
                  <a:lnTo>
                    <a:pt x="66" y="2"/>
                  </a:lnTo>
                  <a:lnTo>
                    <a:pt x="58" y="8"/>
                  </a:lnTo>
                  <a:lnTo>
                    <a:pt x="50" y="15"/>
                  </a:lnTo>
                  <a:lnTo>
                    <a:pt x="34" y="25"/>
                  </a:lnTo>
                  <a:lnTo>
                    <a:pt x="17" y="36"/>
                  </a:lnTo>
                  <a:lnTo>
                    <a:pt x="9" y="41"/>
                  </a:lnTo>
                  <a:lnTo>
                    <a:pt x="3" y="48"/>
                  </a:lnTo>
                  <a:lnTo>
                    <a:pt x="3" y="48"/>
                  </a:lnTo>
                  <a:lnTo>
                    <a:pt x="0" y="50"/>
                  </a:lnTo>
                  <a:lnTo>
                    <a:pt x="0" y="51"/>
                  </a:lnTo>
                  <a:lnTo>
                    <a:pt x="3" y="55"/>
                  </a:lnTo>
                  <a:lnTo>
                    <a:pt x="6" y="58"/>
                  </a:lnTo>
                  <a:lnTo>
                    <a:pt x="8" y="57"/>
                  </a:lnTo>
                  <a:lnTo>
                    <a:pt x="11" y="55"/>
                  </a:lnTo>
                  <a:lnTo>
                    <a:pt x="11" y="55"/>
                  </a:lnTo>
                  <a:lnTo>
                    <a:pt x="17" y="50"/>
                  </a:lnTo>
                  <a:lnTo>
                    <a:pt x="25" y="44"/>
                  </a:lnTo>
                  <a:lnTo>
                    <a:pt x="42" y="33"/>
                  </a:lnTo>
                  <a:lnTo>
                    <a:pt x="58" y="23"/>
                  </a:lnTo>
                  <a:lnTo>
                    <a:pt x="66" y="16"/>
                  </a:lnTo>
                  <a:lnTo>
                    <a:pt x="74" y="11"/>
                  </a:lnTo>
                  <a:lnTo>
                    <a:pt x="74" y="11"/>
                  </a:lnTo>
                  <a:lnTo>
                    <a:pt x="75" y="8"/>
                  </a:lnTo>
                  <a:lnTo>
                    <a:pt x="75" y="6"/>
                  </a:lnTo>
                  <a:lnTo>
                    <a:pt x="74" y="3"/>
                  </a:lnTo>
                  <a:lnTo>
                    <a:pt x="70" y="0"/>
                  </a:lnTo>
                  <a:lnTo>
                    <a:pt x="67" y="0"/>
                  </a:lnTo>
                  <a:lnTo>
                    <a:pt x="66" y="2"/>
                  </a:lnTo>
                  <a:lnTo>
                    <a:pt x="66"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87" name="Google Shape;187;p6"/>
            <p:cNvSpPr/>
            <p:nvPr/>
          </p:nvSpPr>
          <p:spPr>
            <a:xfrm>
              <a:off x="2682876" y="3405188"/>
              <a:ext cx="20638" cy="22225"/>
            </a:xfrm>
            <a:custGeom>
              <a:rect b="b" l="l" r="r" t="t"/>
              <a:pathLst>
                <a:path extrusionOk="0" h="56" w="51">
                  <a:moveTo>
                    <a:pt x="40" y="4"/>
                  </a:moveTo>
                  <a:lnTo>
                    <a:pt x="40" y="4"/>
                  </a:lnTo>
                  <a:lnTo>
                    <a:pt x="36" y="10"/>
                  </a:lnTo>
                  <a:lnTo>
                    <a:pt x="33" y="17"/>
                  </a:lnTo>
                  <a:lnTo>
                    <a:pt x="26" y="22"/>
                  </a:lnTo>
                  <a:lnTo>
                    <a:pt x="21" y="26"/>
                  </a:lnTo>
                  <a:lnTo>
                    <a:pt x="9" y="37"/>
                  </a:lnTo>
                  <a:lnTo>
                    <a:pt x="4" y="42"/>
                  </a:lnTo>
                  <a:lnTo>
                    <a:pt x="0" y="50"/>
                  </a:lnTo>
                  <a:lnTo>
                    <a:pt x="0" y="50"/>
                  </a:lnTo>
                  <a:lnTo>
                    <a:pt x="0" y="51"/>
                  </a:lnTo>
                  <a:lnTo>
                    <a:pt x="0" y="54"/>
                  </a:lnTo>
                  <a:lnTo>
                    <a:pt x="1" y="55"/>
                  </a:lnTo>
                  <a:lnTo>
                    <a:pt x="4" y="56"/>
                  </a:lnTo>
                  <a:lnTo>
                    <a:pt x="8" y="55"/>
                  </a:lnTo>
                  <a:lnTo>
                    <a:pt x="9" y="54"/>
                  </a:lnTo>
                  <a:lnTo>
                    <a:pt x="10" y="52"/>
                  </a:lnTo>
                  <a:lnTo>
                    <a:pt x="10" y="52"/>
                  </a:lnTo>
                  <a:lnTo>
                    <a:pt x="14" y="46"/>
                  </a:lnTo>
                  <a:lnTo>
                    <a:pt x="19" y="41"/>
                  </a:lnTo>
                  <a:lnTo>
                    <a:pt x="33" y="33"/>
                  </a:lnTo>
                  <a:lnTo>
                    <a:pt x="33" y="33"/>
                  </a:lnTo>
                  <a:lnTo>
                    <a:pt x="38" y="26"/>
                  </a:lnTo>
                  <a:lnTo>
                    <a:pt x="43" y="21"/>
                  </a:lnTo>
                  <a:lnTo>
                    <a:pt x="48" y="14"/>
                  </a:lnTo>
                  <a:lnTo>
                    <a:pt x="51" y="7"/>
                  </a:lnTo>
                  <a:lnTo>
                    <a:pt x="51" y="7"/>
                  </a:lnTo>
                  <a:lnTo>
                    <a:pt x="51" y="4"/>
                  </a:lnTo>
                  <a:lnTo>
                    <a:pt x="51" y="3"/>
                  </a:lnTo>
                  <a:lnTo>
                    <a:pt x="47" y="0"/>
                  </a:lnTo>
                  <a:lnTo>
                    <a:pt x="43" y="0"/>
                  </a:lnTo>
                  <a:lnTo>
                    <a:pt x="40" y="1"/>
                  </a:lnTo>
                  <a:lnTo>
                    <a:pt x="40" y="4"/>
                  </a:lnTo>
                  <a:lnTo>
                    <a:pt x="40"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88" name="Google Shape;188;p6"/>
            <p:cNvSpPr/>
            <p:nvPr/>
          </p:nvSpPr>
          <p:spPr>
            <a:xfrm>
              <a:off x="2700338" y="3406775"/>
              <a:ext cx="25400" cy="25400"/>
            </a:xfrm>
            <a:custGeom>
              <a:rect b="b" l="l" r="r" t="t"/>
              <a:pathLst>
                <a:path extrusionOk="0" h="63" w="62">
                  <a:moveTo>
                    <a:pt x="53" y="0"/>
                  </a:moveTo>
                  <a:lnTo>
                    <a:pt x="53" y="0"/>
                  </a:lnTo>
                  <a:lnTo>
                    <a:pt x="45" y="5"/>
                  </a:lnTo>
                  <a:lnTo>
                    <a:pt x="39" y="12"/>
                  </a:lnTo>
                  <a:lnTo>
                    <a:pt x="28" y="26"/>
                  </a:lnTo>
                  <a:lnTo>
                    <a:pt x="17" y="41"/>
                  </a:lnTo>
                  <a:lnTo>
                    <a:pt x="10" y="47"/>
                  </a:lnTo>
                  <a:lnTo>
                    <a:pt x="2" y="53"/>
                  </a:lnTo>
                  <a:lnTo>
                    <a:pt x="2" y="53"/>
                  </a:lnTo>
                  <a:lnTo>
                    <a:pt x="1" y="54"/>
                  </a:lnTo>
                  <a:lnTo>
                    <a:pt x="0" y="55"/>
                  </a:lnTo>
                  <a:lnTo>
                    <a:pt x="0" y="59"/>
                  </a:lnTo>
                  <a:lnTo>
                    <a:pt x="4" y="63"/>
                  </a:lnTo>
                  <a:lnTo>
                    <a:pt x="6" y="63"/>
                  </a:lnTo>
                  <a:lnTo>
                    <a:pt x="7" y="62"/>
                  </a:lnTo>
                  <a:lnTo>
                    <a:pt x="7" y="62"/>
                  </a:lnTo>
                  <a:lnTo>
                    <a:pt x="15" y="56"/>
                  </a:lnTo>
                  <a:lnTo>
                    <a:pt x="22" y="50"/>
                  </a:lnTo>
                  <a:lnTo>
                    <a:pt x="34" y="37"/>
                  </a:lnTo>
                  <a:lnTo>
                    <a:pt x="45" y="22"/>
                  </a:lnTo>
                  <a:lnTo>
                    <a:pt x="52" y="16"/>
                  </a:lnTo>
                  <a:lnTo>
                    <a:pt x="60" y="11"/>
                  </a:lnTo>
                  <a:lnTo>
                    <a:pt x="60" y="11"/>
                  </a:lnTo>
                  <a:lnTo>
                    <a:pt x="61" y="9"/>
                  </a:lnTo>
                  <a:lnTo>
                    <a:pt x="62" y="7"/>
                  </a:lnTo>
                  <a:lnTo>
                    <a:pt x="61" y="3"/>
                  </a:lnTo>
                  <a:lnTo>
                    <a:pt x="59" y="0"/>
                  </a:lnTo>
                  <a:lnTo>
                    <a:pt x="56" y="0"/>
                  </a:lnTo>
                  <a:lnTo>
                    <a:pt x="53" y="0"/>
                  </a:lnTo>
                  <a:lnTo>
                    <a:pt x="53"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89" name="Google Shape;189;p6"/>
            <p:cNvSpPr/>
            <p:nvPr/>
          </p:nvSpPr>
          <p:spPr>
            <a:xfrm>
              <a:off x="2089151" y="3714750"/>
              <a:ext cx="15875" cy="26988"/>
            </a:xfrm>
            <a:custGeom>
              <a:rect b="b" l="l" r="r" t="t"/>
              <a:pathLst>
                <a:path extrusionOk="0" h="68" w="41">
                  <a:moveTo>
                    <a:pt x="29" y="4"/>
                  </a:moveTo>
                  <a:lnTo>
                    <a:pt x="29" y="4"/>
                  </a:lnTo>
                  <a:lnTo>
                    <a:pt x="24" y="18"/>
                  </a:lnTo>
                  <a:lnTo>
                    <a:pt x="17" y="33"/>
                  </a:lnTo>
                  <a:lnTo>
                    <a:pt x="10" y="46"/>
                  </a:lnTo>
                  <a:lnTo>
                    <a:pt x="2" y="59"/>
                  </a:lnTo>
                  <a:lnTo>
                    <a:pt x="2" y="59"/>
                  </a:lnTo>
                  <a:lnTo>
                    <a:pt x="0" y="61"/>
                  </a:lnTo>
                  <a:lnTo>
                    <a:pt x="0" y="64"/>
                  </a:lnTo>
                  <a:lnTo>
                    <a:pt x="3" y="67"/>
                  </a:lnTo>
                  <a:lnTo>
                    <a:pt x="8" y="68"/>
                  </a:lnTo>
                  <a:lnTo>
                    <a:pt x="10" y="67"/>
                  </a:lnTo>
                  <a:lnTo>
                    <a:pt x="11" y="65"/>
                  </a:lnTo>
                  <a:lnTo>
                    <a:pt x="11" y="65"/>
                  </a:lnTo>
                  <a:lnTo>
                    <a:pt x="20" y="51"/>
                  </a:lnTo>
                  <a:lnTo>
                    <a:pt x="28" y="37"/>
                  </a:lnTo>
                  <a:lnTo>
                    <a:pt x="34" y="22"/>
                  </a:lnTo>
                  <a:lnTo>
                    <a:pt x="41" y="7"/>
                  </a:lnTo>
                  <a:lnTo>
                    <a:pt x="41" y="7"/>
                  </a:lnTo>
                  <a:lnTo>
                    <a:pt x="41" y="4"/>
                  </a:lnTo>
                  <a:lnTo>
                    <a:pt x="40" y="3"/>
                  </a:lnTo>
                  <a:lnTo>
                    <a:pt x="37" y="0"/>
                  </a:lnTo>
                  <a:lnTo>
                    <a:pt x="33" y="0"/>
                  </a:lnTo>
                  <a:lnTo>
                    <a:pt x="31" y="1"/>
                  </a:lnTo>
                  <a:lnTo>
                    <a:pt x="29" y="4"/>
                  </a:lnTo>
                  <a:lnTo>
                    <a:pt x="29"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90" name="Google Shape;190;p6"/>
            <p:cNvSpPr/>
            <p:nvPr/>
          </p:nvSpPr>
          <p:spPr>
            <a:xfrm>
              <a:off x="2122488" y="3719513"/>
              <a:ext cx="23813" cy="36513"/>
            </a:xfrm>
            <a:custGeom>
              <a:rect b="b" l="l" r="r" t="t"/>
              <a:pathLst>
                <a:path extrusionOk="0" h="90" w="57">
                  <a:moveTo>
                    <a:pt x="46" y="2"/>
                  </a:moveTo>
                  <a:lnTo>
                    <a:pt x="46" y="2"/>
                  </a:lnTo>
                  <a:lnTo>
                    <a:pt x="40" y="14"/>
                  </a:lnTo>
                  <a:lnTo>
                    <a:pt x="32" y="25"/>
                  </a:lnTo>
                  <a:lnTo>
                    <a:pt x="25" y="34"/>
                  </a:lnTo>
                  <a:lnTo>
                    <a:pt x="15" y="43"/>
                  </a:lnTo>
                  <a:lnTo>
                    <a:pt x="15" y="43"/>
                  </a:lnTo>
                  <a:lnTo>
                    <a:pt x="9" y="52"/>
                  </a:lnTo>
                  <a:lnTo>
                    <a:pt x="4" y="63"/>
                  </a:lnTo>
                  <a:lnTo>
                    <a:pt x="1" y="73"/>
                  </a:lnTo>
                  <a:lnTo>
                    <a:pt x="0" y="85"/>
                  </a:lnTo>
                  <a:lnTo>
                    <a:pt x="0" y="85"/>
                  </a:lnTo>
                  <a:lnTo>
                    <a:pt x="0" y="86"/>
                  </a:lnTo>
                  <a:lnTo>
                    <a:pt x="1" y="89"/>
                  </a:lnTo>
                  <a:lnTo>
                    <a:pt x="2" y="90"/>
                  </a:lnTo>
                  <a:lnTo>
                    <a:pt x="5" y="90"/>
                  </a:lnTo>
                  <a:lnTo>
                    <a:pt x="9" y="89"/>
                  </a:lnTo>
                  <a:lnTo>
                    <a:pt x="10" y="86"/>
                  </a:lnTo>
                  <a:lnTo>
                    <a:pt x="12" y="85"/>
                  </a:lnTo>
                  <a:lnTo>
                    <a:pt x="12" y="85"/>
                  </a:lnTo>
                  <a:lnTo>
                    <a:pt x="13" y="73"/>
                  </a:lnTo>
                  <a:lnTo>
                    <a:pt x="18" y="63"/>
                  </a:lnTo>
                  <a:lnTo>
                    <a:pt x="23" y="53"/>
                  </a:lnTo>
                  <a:lnTo>
                    <a:pt x="30" y="44"/>
                  </a:lnTo>
                  <a:lnTo>
                    <a:pt x="46" y="26"/>
                  </a:lnTo>
                  <a:lnTo>
                    <a:pt x="51" y="17"/>
                  </a:lnTo>
                  <a:lnTo>
                    <a:pt x="56" y="6"/>
                  </a:lnTo>
                  <a:lnTo>
                    <a:pt x="56" y="6"/>
                  </a:lnTo>
                  <a:lnTo>
                    <a:pt x="57" y="4"/>
                  </a:lnTo>
                  <a:lnTo>
                    <a:pt x="56" y="1"/>
                  </a:lnTo>
                  <a:lnTo>
                    <a:pt x="55" y="0"/>
                  </a:lnTo>
                  <a:lnTo>
                    <a:pt x="53" y="0"/>
                  </a:lnTo>
                  <a:lnTo>
                    <a:pt x="48" y="0"/>
                  </a:lnTo>
                  <a:lnTo>
                    <a:pt x="47" y="1"/>
                  </a:lnTo>
                  <a:lnTo>
                    <a:pt x="46" y="2"/>
                  </a:lnTo>
                  <a:lnTo>
                    <a:pt x="46"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91" name="Google Shape;191;p6"/>
            <p:cNvSpPr/>
            <p:nvPr/>
          </p:nvSpPr>
          <p:spPr>
            <a:xfrm>
              <a:off x="2163763" y="3733800"/>
              <a:ext cx="17463" cy="34925"/>
            </a:xfrm>
            <a:custGeom>
              <a:rect b="b" l="l" r="r" t="t"/>
              <a:pathLst>
                <a:path extrusionOk="0" h="90" w="46">
                  <a:moveTo>
                    <a:pt x="35" y="5"/>
                  </a:moveTo>
                  <a:lnTo>
                    <a:pt x="35" y="5"/>
                  </a:lnTo>
                  <a:lnTo>
                    <a:pt x="32" y="9"/>
                  </a:lnTo>
                  <a:lnTo>
                    <a:pt x="29" y="13"/>
                  </a:lnTo>
                  <a:lnTo>
                    <a:pt x="22" y="19"/>
                  </a:lnTo>
                  <a:lnTo>
                    <a:pt x="22" y="19"/>
                  </a:lnTo>
                  <a:lnTo>
                    <a:pt x="17" y="26"/>
                  </a:lnTo>
                  <a:lnTo>
                    <a:pt x="13" y="34"/>
                  </a:lnTo>
                  <a:lnTo>
                    <a:pt x="13" y="34"/>
                  </a:lnTo>
                  <a:lnTo>
                    <a:pt x="5" y="59"/>
                  </a:lnTo>
                  <a:lnTo>
                    <a:pt x="2" y="72"/>
                  </a:lnTo>
                  <a:lnTo>
                    <a:pt x="0" y="85"/>
                  </a:lnTo>
                  <a:lnTo>
                    <a:pt x="0" y="85"/>
                  </a:lnTo>
                  <a:lnTo>
                    <a:pt x="1" y="87"/>
                  </a:lnTo>
                  <a:lnTo>
                    <a:pt x="1" y="89"/>
                  </a:lnTo>
                  <a:lnTo>
                    <a:pt x="4" y="90"/>
                  </a:lnTo>
                  <a:lnTo>
                    <a:pt x="5" y="90"/>
                  </a:lnTo>
                  <a:lnTo>
                    <a:pt x="9" y="89"/>
                  </a:lnTo>
                  <a:lnTo>
                    <a:pt x="12" y="87"/>
                  </a:lnTo>
                  <a:lnTo>
                    <a:pt x="12" y="85"/>
                  </a:lnTo>
                  <a:lnTo>
                    <a:pt x="12" y="85"/>
                  </a:lnTo>
                  <a:lnTo>
                    <a:pt x="13" y="72"/>
                  </a:lnTo>
                  <a:lnTo>
                    <a:pt x="17" y="59"/>
                  </a:lnTo>
                  <a:lnTo>
                    <a:pt x="21" y="46"/>
                  </a:lnTo>
                  <a:lnTo>
                    <a:pt x="26" y="34"/>
                  </a:lnTo>
                  <a:lnTo>
                    <a:pt x="26" y="34"/>
                  </a:lnTo>
                  <a:lnTo>
                    <a:pt x="29" y="30"/>
                  </a:lnTo>
                  <a:lnTo>
                    <a:pt x="31" y="26"/>
                  </a:lnTo>
                  <a:lnTo>
                    <a:pt x="38" y="19"/>
                  </a:lnTo>
                  <a:lnTo>
                    <a:pt x="43" y="13"/>
                  </a:lnTo>
                  <a:lnTo>
                    <a:pt x="44" y="9"/>
                  </a:lnTo>
                  <a:lnTo>
                    <a:pt x="46" y="5"/>
                  </a:lnTo>
                  <a:lnTo>
                    <a:pt x="46" y="5"/>
                  </a:lnTo>
                  <a:lnTo>
                    <a:pt x="46" y="2"/>
                  </a:lnTo>
                  <a:lnTo>
                    <a:pt x="44" y="1"/>
                  </a:lnTo>
                  <a:lnTo>
                    <a:pt x="43" y="0"/>
                  </a:lnTo>
                  <a:lnTo>
                    <a:pt x="40" y="0"/>
                  </a:lnTo>
                  <a:lnTo>
                    <a:pt x="36" y="1"/>
                  </a:lnTo>
                  <a:lnTo>
                    <a:pt x="35" y="2"/>
                  </a:lnTo>
                  <a:lnTo>
                    <a:pt x="35" y="5"/>
                  </a:lnTo>
                  <a:lnTo>
                    <a:pt x="35"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92" name="Google Shape;192;p6"/>
            <p:cNvSpPr/>
            <p:nvPr/>
          </p:nvSpPr>
          <p:spPr>
            <a:xfrm>
              <a:off x="2205038" y="3741738"/>
              <a:ext cx="22225" cy="31750"/>
            </a:xfrm>
            <a:custGeom>
              <a:rect b="b" l="l" r="r" t="t"/>
              <a:pathLst>
                <a:path extrusionOk="0" h="80" w="58">
                  <a:moveTo>
                    <a:pt x="46" y="3"/>
                  </a:moveTo>
                  <a:lnTo>
                    <a:pt x="46" y="3"/>
                  </a:lnTo>
                  <a:lnTo>
                    <a:pt x="41" y="9"/>
                  </a:lnTo>
                  <a:lnTo>
                    <a:pt x="34" y="14"/>
                  </a:lnTo>
                  <a:lnTo>
                    <a:pt x="28" y="20"/>
                  </a:lnTo>
                  <a:lnTo>
                    <a:pt x="25" y="24"/>
                  </a:lnTo>
                  <a:lnTo>
                    <a:pt x="24" y="26"/>
                  </a:lnTo>
                  <a:lnTo>
                    <a:pt x="24" y="26"/>
                  </a:lnTo>
                  <a:lnTo>
                    <a:pt x="20" y="38"/>
                  </a:lnTo>
                  <a:lnTo>
                    <a:pt x="15" y="50"/>
                  </a:lnTo>
                  <a:lnTo>
                    <a:pt x="9" y="60"/>
                  </a:lnTo>
                  <a:lnTo>
                    <a:pt x="1" y="69"/>
                  </a:lnTo>
                  <a:lnTo>
                    <a:pt x="1" y="69"/>
                  </a:lnTo>
                  <a:lnTo>
                    <a:pt x="0" y="72"/>
                  </a:lnTo>
                  <a:lnTo>
                    <a:pt x="0" y="75"/>
                  </a:lnTo>
                  <a:lnTo>
                    <a:pt x="1" y="78"/>
                  </a:lnTo>
                  <a:lnTo>
                    <a:pt x="5" y="80"/>
                  </a:lnTo>
                  <a:lnTo>
                    <a:pt x="8" y="80"/>
                  </a:lnTo>
                  <a:lnTo>
                    <a:pt x="9" y="78"/>
                  </a:lnTo>
                  <a:lnTo>
                    <a:pt x="9" y="78"/>
                  </a:lnTo>
                  <a:lnTo>
                    <a:pt x="16" y="69"/>
                  </a:lnTo>
                  <a:lnTo>
                    <a:pt x="21" y="61"/>
                  </a:lnTo>
                  <a:lnTo>
                    <a:pt x="26" y="52"/>
                  </a:lnTo>
                  <a:lnTo>
                    <a:pt x="30" y="43"/>
                  </a:lnTo>
                  <a:lnTo>
                    <a:pt x="30" y="43"/>
                  </a:lnTo>
                  <a:lnTo>
                    <a:pt x="33" y="37"/>
                  </a:lnTo>
                  <a:lnTo>
                    <a:pt x="35" y="31"/>
                  </a:lnTo>
                  <a:lnTo>
                    <a:pt x="39" y="26"/>
                  </a:lnTo>
                  <a:lnTo>
                    <a:pt x="45" y="22"/>
                  </a:lnTo>
                  <a:lnTo>
                    <a:pt x="45" y="22"/>
                  </a:lnTo>
                  <a:lnTo>
                    <a:pt x="51" y="16"/>
                  </a:lnTo>
                  <a:lnTo>
                    <a:pt x="56" y="8"/>
                  </a:lnTo>
                  <a:lnTo>
                    <a:pt x="56" y="8"/>
                  </a:lnTo>
                  <a:lnTo>
                    <a:pt x="58" y="7"/>
                  </a:lnTo>
                  <a:lnTo>
                    <a:pt x="56" y="4"/>
                  </a:lnTo>
                  <a:lnTo>
                    <a:pt x="54" y="0"/>
                  </a:lnTo>
                  <a:lnTo>
                    <a:pt x="50" y="0"/>
                  </a:lnTo>
                  <a:lnTo>
                    <a:pt x="49" y="1"/>
                  </a:lnTo>
                  <a:lnTo>
                    <a:pt x="46" y="3"/>
                  </a:lnTo>
                  <a:lnTo>
                    <a:pt x="46"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93" name="Google Shape;193;p6"/>
            <p:cNvSpPr/>
            <p:nvPr/>
          </p:nvSpPr>
          <p:spPr>
            <a:xfrm>
              <a:off x="2247901" y="3740150"/>
              <a:ext cx="17463" cy="31750"/>
            </a:xfrm>
            <a:custGeom>
              <a:rect b="b" l="l" r="r" t="t"/>
              <a:pathLst>
                <a:path extrusionOk="0" h="80" w="45">
                  <a:moveTo>
                    <a:pt x="35" y="3"/>
                  </a:moveTo>
                  <a:lnTo>
                    <a:pt x="35" y="3"/>
                  </a:lnTo>
                  <a:lnTo>
                    <a:pt x="28" y="10"/>
                  </a:lnTo>
                  <a:lnTo>
                    <a:pt x="23" y="19"/>
                  </a:lnTo>
                  <a:lnTo>
                    <a:pt x="13" y="36"/>
                  </a:lnTo>
                  <a:lnTo>
                    <a:pt x="5" y="54"/>
                  </a:lnTo>
                  <a:lnTo>
                    <a:pt x="0" y="74"/>
                  </a:lnTo>
                  <a:lnTo>
                    <a:pt x="0" y="74"/>
                  </a:lnTo>
                  <a:lnTo>
                    <a:pt x="0" y="76"/>
                  </a:lnTo>
                  <a:lnTo>
                    <a:pt x="1" y="78"/>
                  </a:lnTo>
                  <a:lnTo>
                    <a:pt x="4" y="80"/>
                  </a:lnTo>
                  <a:lnTo>
                    <a:pt x="8" y="80"/>
                  </a:lnTo>
                  <a:lnTo>
                    <a:pt x="10" y="79"/>
                  </a:lnTo>
                  <a:lnTo>
                    <a:pt x="10" y="76"/>
                  </a:lnTo>
                  <a:lnTo>
                    <a:pt x="10" y="76"/>
                  </a:lnTo>
                  <a:lnTo>
                    <a:pt x="17" y="59"/>
                  </a:lnTo>
                  <a:lnTo>
                    <a:pt x="23" y="41"/>
                  </a:lnTo>
                  <a:lnTo>
                    <a:pt x="32" y="25"/>
                  </a:lnTo>
                  <a:lnTo>
                    <a:pt x="38" y="17"/>
                  </a:lnTo>
                  <a:lnTo>
                    <a:pt x="44" y="11"/>
                  </a:lnTo>
                  <a:lnTo>
                    <a:pt x="44" y="11"/>
                  </a:lnTo>
                  <a:lnTo>
                    <a:pt x="45" y="8"/>
                  </a:lnTo>
                  <a:lnTo>
                    <a:pt x="45" y="7"/>
                  </a:lnTo>
                  <a:lnTo>
                    <a:pt x="43" y="3"/>
                  </a:lnTo>
                  <a:lnTo>
                    <a:pt x="39" y="0"/>
                  </a:lnTo>
                  <a:lnTo>
                    <a:pt x="38" y="2"/>
                  </a:lnTo>
                  <a:lnTo>
                    <a:pt x="35" y="3"/>
                  </a:lnTo>
                  <a:lnTo>
                    <a:pt x="35"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94" name="Google Shape;194;p6"/>
            <p:cNvSpPr/>
            <p:nvPr/>
          </p:nvSpPr>
          <p:spPr>
            <a:xfrm>
              <a:off x="2289176" y="3736975"/>
              <a:ext cx="15875" cy="31750"/>
            </a:xfrm>
            <a:custGeom>
              <a:rect b="b" l="l" r="r" t="t"/>
              <a:pathLst>
                <a:path extrusionOk="0" h="80" w="39">
                  <a:moveTo>
                    <a:pt x="27" y="4"/>
                  </a:moveTo>
                  <a:lnTo>
                    <a:pt x="27" y="4"/>
                  </a:lnTo>
                  <a:lnTo>
                    <a:pt x="22" y="22"/>
                  </a:lnTo>
                  <a:lnTo>
                    <a:pt x="16" y="38"/>
                  </a:lnTo>
                  <a:lnTo>
                    <a:pt x="0" y="72"/>
                  </a:lnTo>
                  <a:lnTo>
                    <a:pt x="0" y="72"/>
                  </a:lnTo>
                  <a:lnTo>
                    <a:pt x="0" y="73"/>
                  </a:lnTo>
                  <a:lnTo>
                    <a:pt x="0" y="76"/>
                  </a:lnTo>
                  <a:lnTo>
                    <a:pt x="3" y="80"/>
                  </a:lnTo>
                  <a:lnTo>
                    <a:pt x="7" y="80"/>
                  </a:lnTo>
                  <a:lnTo>
                    <a:pt x="8" y="79"/>
                  </a:lnTo>
                  <a:lnTo>
                    <a:pt x="10" y="77"/>
                  </a:lnTo>
                  <a:lnTo>
                    <a:pt x="10" y="77"/>
                  </a:lnTo>
                  <a:lnTo>
                    <a:pt x="26" y="43"/>
                  </a:lnTo>
                  <a:lnTo>
                    <a:pt x="33" y="25"/>
                  </a:lnTo>
                  <a:lnTo>
                    <a:pt x="39" y="8"/>
                  </a:lnTo>
                  <a:lnTo>
                    <a:pt x="39" y="8"/>
                  </a:lnTo>
                  <a:lnTo>
                    <a:pt x="39" y="5"/>
                  </a:lnTo>
                  <a:lnTo>
                    <a:pt x="38" y="3"/>
                  </a:lnTo>
                  <a:lnTo>
                    <a:pt x="35" y="0"/>
                  </a:lnTo>
                  <a:lnTo>
                    <a:pt x="31" y="2"/>
                  </a:lnTo>
                  <a:lnTo>
                    <a:pt x="29" y="3"/>
                  </a:lnTo>
                  <a:lnTo>
                    <a:pt x="27" y="4"/>
                  </a:lnTo>
                  <a:lnTo>
                    <a:pt x="27"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95" name="Google Shape;195;p6"/>
            <p:cNvSpPr/>
            <p:nvPr/>
          </p:nvSpPr>
          <p:spPr>
            <a:xfrm>
              <a:off x="2327276" y="3744913"/>
              <a:ext cx="20638" cy="31750"/>
            </a:xfrm>
            <a:custGeom>
              <a:rect b="b" l="l" r="r" t="t"/>
              <a:pathLst>
                <a:path extrusionOk="0" h="80" w="51">
                  <a:moveTo>
                    <a:pt x="42" y="2"/>
                  </a:moveTo>
                  <a:lnTo>
                    <a:pt x="42" y="2"/>
                  </a:lnTo>
                  <a:lnTo>
                    <a:pt x="36" y="7"/>
                  </a:lnTo>
                  <a:lnTo>
                    <a:pt x="33" y="12"/>
                  </a:lnTo>
                  <a:lnTo>
                    <a:pt x="26" y="26"/>
                  </a:lnTo>
                  <a:lnTo>
                    <a:pt x="26" y="26"/>
                  </a:lnTo>
                  <a:lnTo>
                    <a:pt x="23" y="30"/>
                  </a:lnTo>
                  <a:lnTo>
                    <a:pt x="21" y="34"/>
                  </a:lnTo>
                  <a:lnTo>
                    <a:pt x="18" y="38"/>
                  </a:lnTo>
                  <a:lnTo>
                    <a:pt x="14" y="42"/>
                  </a:lnTo>
                  <a:lnTo>
                    <a:pt x="14" y="42"/>
                  </a:lnTo>
                  <a:lnTo>
                    <a:pt x="0" y="72"/>
                  </a:lnTo>
                  <a:lnTo>
                    <a:pt x="0" y="72"/>
                  </a:lnTo>
                  <a:lnTo>
                    <a:pt x="0" y="75"/>
                  </a:lnTo>
                  <a:lnTo>
                    <a:pt x="0" y="76"/>
                  </a:lnTo>
                  <a:lnTo>
                    <a:pt x="2" y="80"/>
                  </a:lnTo>
                  <a:lnTo>
                    <a:pt x="6" y="80"/>
                  </a:lnTo>
                  <a:lnTo>
                    <a:pt x="9" y="80"/>
                  </a:lnTo>
                  <a:lnTo>
                    <a:pt x="10" y="77"/>
                  </a:lnTo>
                  <a:lnTo>
                    <a:pt x="10" y="77"/>
                  </a:lnTo>
                  <a:lnTo>
                    <a:pt x="19" y="58"/>
                  </a:lnTo>
                  <a:lnTo>
                    <a:pt x="25" y="49"/>
                  </a:lnTo>
                  <a:lnTo>
                    <a:pt x="31" y="39"/>
                  </a:lnTo>
                  <a:lnTo>
                    <a:pt x="31" y="39"/>
                  </a:lnTo>
                  <a:lnTo>
                    <a:pt x="35" y="33"/>
                  </a:lnTo>
                  <a:lnTo>
                    <a:pt x="39" y="25"/>
                  </a:lnTo>
                  <a:lnTo>
                    <a:pt x="43" y="17"/>
                  </a:lnTo>
                  <a:lnTo>
                    <a:pt x="44" y="13"/>
                  </a:lnTo>
                  <a:lnTo>
                    <a:pt x="48" y="11"/>
                  </a:lnTo>
                  <a:lnTo>
                    <a:pt x="48" y="11"/>
                  </a:lnTo>
                  <a:lnTo>
                    <a:pt x="50" y="9"/>
                  </a:lnTo>
                  <a:lnTo>
                    <a:pt x="51" y="7"/>
                  </a:lnTo>
                  <a:lnTo>
                    <a:pt x="50" y="3"/>
                  </a:lnTo>
                  <a:lnTo>
                    <a:pt x="47" y="0"/>
                  </a:lnTo>
                  <a:lnTo>
                    <a:pt x="44" y="0"/>
                  </a:lnTo>
                  <a:lnTo>
                    <a:pt x="42" y="2"/>
                  </a:lnTo>
                  <a:lnTo>
                    <a:pt x="42"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96" name="Google Shape;196;p6"/>
            <p:cNvSpPr/>
            <p:nvPr/>
          </p:nvSpPr>
          <p:spPr>
            <a:xfrm>
              <a:off x="2365376" y="3740150"/>
              <a:ext cx="25400" cy="33338"/>
            </a:xfrm>
            <a:custGeom>
              <a:rect b="b" l="l" r="r" t="t"/>
              <a:pathLst>
                <a:path extrusionOk="0" h="87" w="62">
                  <a:moveTo>
                    <a:pt x="52" y="3"/>
                  </a:moveTo>
                  <a:lnTo>
                    <a:pt x="52" y="3"/>
                  </a:lnTo>
                  <a:lnTo>
                    <a:pt x="38" y="21"/>
                  </a:lnTo>
                  <a:lnTo>
                    <a:pt x="23" y="40"/>
                  </a:lnTo>
                  <a:lnTo>
                    <a:pt x="23" y="40"/>
                  </a:lnTo>
                  <a:lnTo>
                    <a:pt x="19" y="50"/>
                  </a:lnTo>
                  <a:lnTo>
                    <a:pt x="15" y="59"/>
                  </a:lnTo>
                  <a:lnTo>
                    <a:pt x="10" y="68"/>
                  </a:lnTo>
                  <a:lnTo>
                    <a:pt x="6" y="72"/>
                  </a:lnTo>
                  <a:lnTo>
                    <a:pt x="2" y="76"/>
                  </a:lnTo>
                  <a:lnTo>
                    <a:pt x="2" y="76"/>
                  </a:lnTo>
                  <a:lnTo>
                    <a:pt x="1" y="78"/>
                  </a:lnTo>
                  <a:lnTo>
                    <a:pt x="0" y="80"/>
                  </a:lnTo>
                  <a:lnTo>
                    <a:pt x="1" y="84"/>
                  </a:lnTo>
                  <a:lnTo>
                    <a:pt x="4" y="87"/>
                  </a:lnTo>
                  <a:lnTo>
                    <a:pt x="6" y="87"/>
                  </a:lnTo>
                  <a:lnTo>
                    <a:pt x="7" y="85"/>
                  </a:lnTo>
                  <a:lnTo>
                    <a:pt x="7" y="85"/>
                  </a:lnTo>
                  <a:lnTo>
                    <a:pt x="15" y="80"/>
                  </a:lnTo>
                  <a:lnTo>
                    <a:pt x="21" y="74"/>
                  </a:lnTo>
                  <a:lnTo>
                    <a:pt x="24" y="66"/>
                  </a:lnTo>
                  <a:lnTo>
                    <a:pt x="27" y="58"/>
                  </a:lnTo>
                  <a:lnTo>
                    <a:pt x="27" y="58"/>
                  </a:lnTo>
                  <a:lnTo>
                    <a:pt x="30" y="51"/>
                  </a:lnTo>
                  <a:lnTo>
                    <a:pt x="32" y="45"/>
                  </a:lnTo>
                  <a:lnTo>
                    <a:pt x="41" y="33"/>
                  </a:lnTo>
                  <a:lnTo>
                    <a:pt x="51" y="21"/>
                  </a:lnTo>
                  <a:lnTo>
                    <a:pt x="61" y="11"/>
                  </a:lnTo>
                  <a:lnTo>
                    <a:pt x="61" y="11"/>
                  </a:lnTo>
                  <a:lnTo>
                    <a:pt x="62" y="8"/>
                  </a:lnTo>
                  <a:lnTo>
                    <a:pt x="62" y="7"/>
                  </a:lnTo>
                  <a:lnTo>
                    <a:pt x="60" y="3"/>
                  </a:lnTo>
                  <a:lnTo>
                    <a:pt x="57" y="0"/>
                  </a:lnTo>
                  <a:lnTo>
                    <a:pt x="55" y="2"/>
                  </a:lnTo>
                  <a:lnTo>
                    <a:pt x="52" y="3"/>
                  </a:lnTo>
                  <a:lnTo>
                    <a:pt x="52"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97" name="Google Shape;197;p6"/>
            <p:cNvSpPr/>
            <p:nvPr/>
          </p:nvSpPr>
          <p:spPr>
            <a:xfrm>
              <a:off x="2408238" y="3744913"/>
              <a:ext cx="26988" cy="33338"/>
            </a:xfrm>
            <a:custGeom>
              <a:rect b="b" l="l" r="r" t="t"/>
              <a:pathLst>
                <a:path extrusionOk="0" h="85" w="68">
                  <a:moveTo>
                    <a:pt x="58" y="3"/>
                  </a:moveTo>
                  <a:lnTo>
                    <a:pt x="58" y="3"/>
                  </a:lnTo>
                  <a:lnTo>
                    <a:pt x="50" y="12"/>
                  </a:lnTo>
                  <a:lnTo>
                    <a:pt x="42" y="21"/>
                  </a:lnTo>
                  <a:lnTo>
                    <a:pt x="42" y="21"/>
                  </a:lnTo>
                  <a:lnTo>
                    <a:pt x="32" y="29"/>
                  </a:lnTo>
                  <a:lnTo>
                    <a:pt x="28" y="33"/>
                  </a:lnTo>
                  <a:lnTo>
                    <a:pt x="24" y="37"/>
                  </a:lnTo>
                  <a:lnTo>
                    <a:pt x="24" y="37"/>
                  </a:lnTo>
                  <a:lnTo>
                    <a:pt x="11" y="58"/>
                  </a:lnTo>
                  <a:lnTo>
                    <a:pt x="5" y="68"/>
                  </a:lnTo>
                  <a:lnTo>
                    <a:pt x="0" y="79"/>
                  </a:lnTo>
                  <a:lnTo>
                    <a:pt x="0" y="79"/>
                  </a:lnTo>
                  <a:lnTo>
                    <a:pt x="0" y="81"/>
                  </a:lnTo>
                  <a:lnTo>
                    <a:pt x="0" y="83"/>
                  </a:lnTo>
                  <a:lnTo>
                    <a:pt x="2" y="85"/>
                  </a:lnTo>
                  <a:lnTo>
                    <a:pt x="4" y="85"/>
                  </a:lnTo>
                  <a:lnTo>
                    <a:pt x="8" y="85"/>
                  </a:lnTo>
                  <a:lnTo>
                    <a:pt x="9" y="84"/>
                  </a:lnTo>
                  <a:lnTo>
                    <a:pt x="11" y="81"/>
                  </a:lnTo>
                  <a:lnTo>
                    <a:pt x="11" y="81"/>
                  </a:lnTo>
                  <a:lnTo>
                    <a:pt x="16" y="71"/>
                  </a:lnTo>
                  <a:lnTo>
                    <a:pt x="21" y="60"/>
                  </a:lnTo>
                  <a:lnTo>
                    <a:pt x="28" y="50"/>
                  </a:lnTo>
                  <a:lnTo>
                    <a:pt x="36" y="41"/>
                  </a:lnTo>
                  <a:lnTo>
                    <a:pt x="36" y="41"/>
                  </a:lnTo>
                  <a:lnTo>
                    <a:pt x="53" y="26"/>
                  </a:lnTo>
                  <a:lnTo>
                    <a:pt x="60" y="19"/>
                  </a:lnTo>
                  <a:lnTo>
                    <a:pt x="68" y="9"/>
                  </a:lnTo>
                  <a:lnTo>
                    <a:pt x="68" y="9"/>
                  </a:lnTo>
                  <a:lnTo>
                    <a:pt x="68" y="7"/>
                  </a:lnTo>
                  <a:lnTo>
                    <a:pt x="68" y="4"/>
                  </a:lnTo>
                  <a:lnTo>
                    <a:pt x="66" y="2"/>
                  </a:lnTo>
                  <a:lnTo>
                    <a:pt x="62" y="0"/>
                  </a:lnTo>
                  <a:lnTo>
                    <a:pt x="59" y="2"/>
                  </a:lnTo>
                  <a:lnTo>
                    <a:pt x="58" y="3"/>
                  </a:lnTo>
                  <a:lnTo>
                    <a:pt x="58"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98" name="Google Shape;198;p6"/>
            <p:cNvSpPr/>
            <p:nvPr/>
          </p:nvSpPr>
          <p:spPr>
            <a:xfrm>
              <a:off x="2449513" y="3744913"/>
              <a:ext cx="15875" cy="28575"/>
            </a:xfrm>
            <a:custGeom>
              <a:rect b="b" l="l" r="r" t="t"/>
              <a:pathLst>
                <a:path extrusionOk="0" h="75" w="41">
                  <a:moveTo>
                    <a:pt x="29" y="4"/>
                  </a:moveTo>
                  <a:lnTo>
                    <a:pt x="29" y="4"/>
                  </a:lnTo>
                  <a:lnTo>
                    <a:pt x="26" y="13"/>
                  </a:lnTo>
                  <a:lnTo>
                    <a:pt x="24" y="21"/>
                  </a:lnTo>
                  <a:lnTo>
                    <a:pt x="15" y="36"/>
                  </a:lnTo>
                  <a:lnTo>
                    <a:pt x="7" y="51"/>
                  </a:lnTo>
                  <a:lnTo>
                    <a:pt x="4" y="59"/>
                  </a:lnTo>
                  <a:lnTo>
                    <a:pt x="0" y="67"/>
                  </a:lnTo>
                  <a:lnTo>
                    <a:pt x="0" y="67"/>
                  </a:lnTo>
                  <a:lnTo>
                    <a:pt x="0" y="70"/>
                  </a:lnTo>
                  <a:lnTo>
                    <a:pt x="2" y="72"/>
                  </a:lnTo>
                  <a:lnTo>
                    <a:pt x="5" y="75"/>
                  </a:lnTo>
                  <a:lnTo>
                    <a:pt x="9" y="73"/>
                  </a:lnTo>
                  <a:lnTo>
                    <a:pt x="11" y="72"/>
                  </a:lnTo>
                  <a:lnTo>
                    <a:pt x="12" y="71"/>
                  </a:lnTo>
                  <a:lnTo>
                    <a:pt x="12" y="71"/>
                  </a:lnTo>
                  <a:lnTo>
                    <a:pt x="15" y="62"/>
                  </a:lnTo>
                  <a:lnTo>
                    <a:pt x="19" y="54"/>
                  </a:lnTo>
                  <a:lnTo>
                    <a:pt x="26" y="39"/>
                  </a:lnTo>
                  <a:lnTo>
                    <a:pt x="34" y="24"/>
                  </a:lnTo>
                  <a:lnTo>
                    <a:pt x="38" y="16"/>
                  </a:lnTo>
                  <a:lnTo>
                    <a:pt x="41" y="8"/>
                  </a:lnTo>
                  <a:lnTo>
                    <a:pt x="41" y="8"/>
                  </a:lnTo>
                  <a:lnTo>
                    <a:pt x="41" y="5"/>
                  </a:lnTo>
                  <a:lnTo>
                    <a:pt x="39" y="3"/>
                  </a:lnTo>
                  <a:lnTo>
                    <a:pt x="37" y="0"/>
                  </a:lnTo>
                  <a:lnTo>
                    <a:pt x="32" y="2"/>
                  </a:lnTo>
                  <a:lnTo>
                    <a:pt x="30" y="3"/>
                  </a:lnTo>
                  <a:lnTo>
                    <a:pt x="29" y="4"/>
                  </a:lnTo>
                  <a:lnTo>
                    <a:pt x="29"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199" name="Google Shape;199;p6"/>
            <p:cNvSpPr/>
            <p:nvPr/>
          </p:nvSpPr>
          <p:spPr>
            <a:xfrm>
              <a:off x="2503488" y="3744913"/>
              <a:ext cx="23813" cy="33338"/>
            </a:xfrm>
            <a:custGeom>
              <a:rect b="b" l="l" r="r" t="t"/>
              <a:pathLst>
                <a:path extrusionOk="0" h="85" w="57">
                  <a:moveTo>
                    <a:pt x="47" y="3"/>
                  </a:moveTo>
                  <a:lnTo>
                    <a:pt x="47" y="3"/>
                  </a:lnTo>
                  <a:lnTo>
                    <a:pt x="35" y="21"/>
                  </a:lnTo>
                  <a:lnTo>
                    <a:pt x="23" y="38"/>
                  </a:lnTo>
                  <a:lnTo>
                    <a:pt x="23" y="38"/>
                  </a:lnTo>
                  <a:lnTo>
                    <a:pt x="11" y="58"/>
                  </a:lnTo>
                  <a:lnTo>
                    <a:pt x="1" y="77"/>
                  </a:lnTo>
                  <a:lnTo>
                    <a:pt x="1" y="77"/>
                  </a:lnTo>
                  <a:lnTo>
                    <a:pt x="0" y="80"/>
                  </a:lnTo>
                  <a:lnTo>
                    <a:pt x="0" y="81"/>
                  </a:lnTo>
                  <a:lnTo>
                    <a:pt x="2" y="85"/>
                  </a:lnTo>
                  <a:lnTo>
                    <a:pt x="6" y="85"/>
                  </a:lnTo>
                  <a:lnTo>
                    <a:pt x="9" y="85"/>
                  </a:lnTo>
                  <a:lnTo>
                    <a:pt x="10" y="83"/>
                  </a:lnTo>
                  <a:lnTo>
                    <a:pt x="10" y="83"/>
                  </a:lnTo>
                  <a:lnTo>
                    <a:pt x="22" y="62"/>
                  </a:lnTo>
                  <a:lnTo>
                    <a:pt x="28" y="51"/>
                  </a:lnTo>
                  <a:lnTo>
                    <a:pt x="35" y="42"/>
                  </a:lnTo>
                  <a:lnTo>
                    <a:pt x="35" y="42"/>
                  </a:lnTo>
                  <a:lnTo>
                    <a:pt x="47" y="26"/>
                  </a:lnTo>
                  <a:lnTo>
                    <a:pt x="56" y="9"/>
                  </a:lnTo>
                  <a:lnTo>
                    <a:pt x="56" y="9"/>
                  </a:lnTo>
                  <a:lnTo>
                    <a:pt x="57" y="7"/>
                  </a:lnTo>
                  <a:lnTo>
                    <a:pt x="56" y="4"/>
                  </a:lnTo>
                  <a:lnTo>
                    <a:pt x="53" y="2"/>
                  </a:lnTo>
                  <a:lnTo>
                    <a:pt x="49" y="0"/>
                  </a:lnTo>
                  <a:lnTo>
                    <a:pt x="48" y="2"/>
                  </a:lnTo>
                  <a:lnTo>
                    <a:pt x="47" y="3"/>
                  </a:lnTo>
                  <a:lnTo>
                    <a:pt x="47"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00" name="Google Shape;200;p6"/>
            <p:cNvSpPr/>
            <p:nvPr/>
          </p:nvSpPr>
          <p:spPr>
            <a:xfrm>
              <a:off x="2540001" y="3740150"/>
              <a:ext cx="17463" cy="31750"/>
            </a:xfrm>
            <a:custGeom>
              <a:rect b="b" l="l" r="r" t="t"/>
              <a:pathLst>
                <a:path extrusionOk="0" h="80" w="46">
                  <a:moveTo>
                    <a:pt x="34" y="5"/>
                  </a:moveTo>
                  <a:lnTo>
                    <a:pt x="34" y="5"/>
                  </a:lnTo>
                  <a:lnTo>
                    <a:pt x="33" y="14"/>
                  </a:lnTo>
                  <a:lnTo>
                    <a:pt x="32" y="23"/>
                  </a:lnTo>
                  <a:lnTo>
                    <a:pt x="28" y="31"/>
                  </a:lnTo>
                  <a:lnTo>
                    <a:pt x="24" y="40"/>
                  </a:lnTo>
                  <a:lnTo>
                    <a:pt x="13" y="55"/>
                  </a:lnTo>
                  <a:lnTo>
                    <a:pt x="1" y="69"/>
                  </a:lnTo>
                  <a:lnTo>
                    <a:pt x="1" y="69"/>
                  </a:lnTo>
                  <a:lnTo>
                    <a:pt x="0" y="72"/>
                  </a:lnTo>
                  <a:lnTo>
                    <a:pt x="0" y="73"/>
                  </a:lnTo>
                  <a:lnTo>
                    <a:pt x="1" y="77"/>
                  </a:lnTo>
                  <a:lnTo>
                    <a:pt x="5" y="80"/>
                  </a:lnTo>
                  <a:lnTo>
                    <a:pt x="8" y="78"/>
                  </a:lnTo>
                  <a:lnTo>
                    <a:pt x="9" y="77"/>
                  </a:lnTo>
                  <a:lnTo>
                    <a:pt x="9" y="77"/>
                  </a:lnTo>
                  <a:lnTo>
                    <a:pt x="24" y="61"/>
                  </a:lnTo>
                  <a:lnTo>
                    <a:pt x="29" y="53"/>
                  </a:lnTo>
                  <a:lnTo>
                    <a:pt x="34" y="44"/>
                  </a:lnTo>
                  <a:lnTo>
                    <a:pt x="39" y="35"/>
                  </a:lnTo>
                  <a:lnTo>
                    <a:pt x="42" y="25"/>
                  </a:lnTo>
                  <a:lnTo>
                    <a:pt x="45" y="15"/>
                  </a:lnTo>
                  <a:lnTo>
                    <a:pt x="46" y="5"/>
                  </a:lnTo>
                  <a:lnTo>
                    <a:pt x="46" y="5"/>
                  </a:lnTo>
                  <a:lnTo>
                    <a:pt x="46" y="2"/>
                  </a:lnTo>
                  <a:lnTo>
                    <a:pt x="45" y="1"/>
                  </a:lnTo>
                  <a:lnTo>
                    <a:pt x="41" y="0"/>
                  </a:lnTo>
                  <a:lnTo>
                    <a:pt x="37" y="1"/>
                  </a:lnTo>
                  <a:lnTo>
                    <a:pt x="35" y="2"/>
                  </a:lnTo>
                  <a:lnTo>
                    <a:pt x="34" y="5"/>
                  </a:lnTo>
                  <a:lnTo>
                    <a:pt x="34"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01" name="Google Shape;201;p6"/>
            <p:cNvSpPr/>
            <p:nvPr/>
          </p:nvSpPr>
          <p:spPr>
            <a:xfrm>
              <a:off x="2581276" y="3740150"/>
              <a:ext cx="15875" cy="31750"/>
            </a:xfrm>
            <a:custGeom>
              <a:rect b="b" l="l" r="r" t="t"/>
              <a:pathLst>
                <a:path extrusionOk="0" h="80" w="41">
                  <a:moveTo>
                    <a:pt x="29" y="6"/>
                  </a:moveTo>
                  <a:lnTo>
                    <a:pt x="29" y="6"/>
                  </a:lnTo>
                  <a:lnTo>
                    <a:pt x="28" y="10"/>
                  </a:lnTo>
                  <a:lnTo>
                    <a:pt x="26" y="12"/>
                  </a:lnTo>
                  <a:lnTo>
                    <a:pt x="21" y="20"/>
                  </a:lnTo>
                  <a:lnTo>
                    <a:pt x="21" y="20"/>
                  </a:lnTo>
                  <a:lnTo>
                    <a:pt x="17" y="28"/>
                  </a:lnTo>
                  <a:lnTo>
                    <a:pt x="13" y="36"/>
                  </a:lnTo>
                  <a:lnTo>
                    <a:pt x="13" y="36"/>
                  </a:lnTo>
                  <a:lnTo>
                    <a:pt x="9" y="45"/>
                  </a:lnTo>
                  <a:lnTo>
                    <a:pt x="5" y="55"/>
                  </a:lnTo>
                  <a:lnTo>
                    <a:pt x="3" y="65"/>
                  </a:lnTo>
                  <a:lnTo>
                    <a:pt x="0" y="75"/>
                  </a:lnTo>
                  <a:lnTo>
                    <a:pt x="0" y="75"/>
                  </a:lnTo>
                  <a:lnTo>
                    <a:pt x="1" y="78"/>
                  </a:lnTo>
                  <a:lnTo>
                    <a:pt x="3" y="79"/>
                  </a:lnTo>
                  <a:lnTo>
                    <a:pt x="7" y="80"/>
                  </a:lnTo>
                  <a:lnTo>
                    <a:pt x="11" y="79"/>
                  </a:lnTo>
                  <a:lnTo>
                    <a:pt x="12" y="78"/>
                  </a:lnTo>
                  <a:lnTo>
                    <a:pt x="12" y="75"/>
                  </a:lnTo>
                  <a:lnTo>
                    <a:pt x="12" y="75"/>
                  </a:lnTo>
                  <a:lnTo>
                    <a:pt x="15" y="63"/>
                  </a:lnTo>
                  <a:lnTo>
                    <a:pt x="18" y="53"/>
                  </a:lnTo>
                  <a:lnTo>
                    <a:pt x="29" y="32"/>
                  </a:lnTo>
                  <a:lnTo>
                    <a:pt x="29" y="32"/>
                  </a:lnTo>
                  <a:lnTo>
                    <a:pt x="35" y="20"/>
                  </a:lnTo>
                  <a:lnTo>
                    <a:pt x="38" y="15"/>
                  </a:lnTo>
                  <a:lnTo>
                    <a:pt x="41" y="8"/>
                  </a:lnTo>
                  <a:lnTo>
                    <a:pt x="41" y="8"/>
                  </a:lnTo>
                  <a:lnTo>
                    <a:pt x="41" y="6"/>
                  </a:lnTo>
                  <a:lnTo>
                    <a:pt x="39" y="3"/>
                  </a:lnTo>
                  <a:lnTo>
                    <a:pt x="35" y="2"/>
                  </a:lnTo>
                  <a:lnTo>
                    <a:pt x="34" y="0"/>
                  </a:lnTo>
                  <a:lnTo>
                    <a:pt x="32" y="2"/>
                  </a:lnTo>
                  <a:lnTo>
                    <a:pt x="30" y="3"/>
                  </a:lnTo>
                  <a:lnTo>
                    <a:pt x="29" y="6"/>
                  </a:lnTo>
                  <a:lnTo>
                    <a:pt x="29"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02" name="Google Shape;202;p6"/>
            <p:cNvSpPr/>
            <p:nvPr/>
          </p:nvSpPr>
          <p:spPr>
            <a:xfrm>
              <a:off x="2609851" y="3741738"/>
              <a:ext cx="23813" cy="34925"/>
            </a:xfrm>
            <a:custGeom>
              <a:rect b="b" l="l" r="r" t="t"/>
              <a:pathLst>
                <a:path extrusionOk="0" h="85" w="57">
                  <a:moveTo>
                    <a:pt x="47" y="1"/>
                  </a:moveTo>
                  <a:lnTo>
                    <a:pt x="47" y="1"/>
                  </a:lnTo>
                  <a:lnTo>
                    <a:pt x="40" y="12"/>
                  </a:lnTo>
                  <a:lnTo>
                    <a:pt x="34" y="24"/>
                  </a:lnTo>
                  <a:lnTo>
                    <a:pt x="29" y="34"/>
                  </a:lnTo>
                  <a:lnTo>
                    <a:pt x="21" y="46"/>
                  </a:lnTo>
                  <a:lnTo>
                    <a:pt x="21" y="46"/>
                  </a:lnTo>
                  <a:lnTo>
                    <a:pt x="10" y="60"/>
                  </a:lnTo>
                  <a:lnTo>
                    <a:pt x="1" y="77"/>
                  </a:lnTo>
                  <a:lnTo>
                    <a:pt x="1" y="77"/>
                  </a:lnTo>
                  <a:lnTo>
                    <a:pt x="0" y="78"/>
                  </a:lnTo>
                  <a:lnTo>
                    <a:pt x="0" y="81"/>
                  </a:lnTo>
                  <a:lnTo>
                    <a:pt x="2" y="84"/>
                  </a:lnTo>
                  <a:lnTo>
                    <a:pt x="8" y="85"/>
                  </a:lnTo>
                  <a:lnTo>
                    <a:pt x="9" y="84"/>
                  </a:lnTo>
                  <a:lnTo>
                    <a:pt x="10" y="82"/>
                  </a:lnTo>
                  <a:lnTo>
                    <a:pt x="10" y="82"/>
                  </a:lnTo>
                  <a:lnTo>
                    <a:pt x="29" y="55"/>
                  </a:lnTo>
                  <a:lnTo>
                    <a:pt x="29" y="55"/>
                  </a:lnTo>
                  <a:lnTo>
                    <a:pt x="35" y="44"/>
                  </a:lnTo>
                  <a:lnTo>
                    <a:pt x="40" y="31"/>
                  </a:lnTo>
                  <a:lnTo>
                    <a:pt x="47" y="20"/>
                  </a:lnTo>
                  <a:lnTo>
                    <a:pt x="56" y="9"/>
                  </a:lnTo>
                  <a:lnTo>
                    <a:pt x="56" y="9"/>
                  </a:lnTo>
                  <a:lnTo>
                    <a:pt x="57" y="8"/>
                  </a:lnTo>
                  <a:lnTo>
                    <a:pt x="57" y="5"/>
                  </a:lnTo>
                  <a:lnTo>
                    <a:pt x="55" y="1"/>
                  </a:lnTo>
                  <a:lnTo>
                    <a:pt x="52" y="0"/>
                  </a:lnTo>
                  <a:lnTo>
                    <a:pt x="49" y="0"/>
                  </a:lnTo>
                  <a:lnTo>
                    <a:pt x="47" y="1"/>
                  </a:lnTo>
                  <a:lnTo>
                    <a:pt x="47"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03" name="Google Shape;203;p6"/>
            <p:cNvSpPr/>
            <p:nvPr/>
          </p:nvSpPr>
          <p:spPr>
            <a:xfrm>
              <a:off x="2652713" y="3736975"/>
              <a:ext cx="15875" cy="34925"/>
            </a:xfrm>
            <a:custGeom>
              <a:rect b="b" l="l" r="r" t="t"/>
              <a:pathLst>
                <a:path extrusionOk="0" h="85" w="41">
                  <a:moveTo>
                    <a:pt x="29" y="5"/>
                  </a:moveTo>
                  <a:lnTo>
                    <a:pt x="29" y="5"/>
                  </a:lnTo>
                  <a:lnTo>
                    <a:pt x="28" y="19"/>
                  </a:lnTo>
                  <a:lnTo>
                    <a:pt x="24" y="29"/>
                  </a:lnTo>
                  <a:lnTo>
                    <a:pt x="20" y="41"/>
                  </a:lnTo>
                  <a:lnTo>
                    <a:pt x="15" y="51"/>
                  </a:lnTo>
                  <a:lnTo>
                    <a:pt x="15" y="51"/>
                  </a:lnTo>
                  <a:lnTo>
                    <a:pt x="9" y="59"/>
                  </a:lnTo>
                  <a:lnTo>
                    <a:pt x="4" y="66"/>
                  </a:lnTo>
                  <a:lnTo>
                    <a:pt x="4" y="66"/>
                  </a:lnTo>
                  <a:lnTo>
                    <a:pt x="2" y="72"/>
                  </a:lnTo>
                  <a:lnTo>
                    <a:pt x="0" y="80"/>
                  </a:lnTo>
                  <a:lnTo>
                    <a:pt x="0" y="80"/>
                  </a:lnTo>
                  <a:lnTo>
                    <a:pt x="0" y="83"/>
                  </a:lnTo>
                  <a:lnTo>
                    <a:pt x="2" y="84"/>
                  </a:lnTo>
                  <a:lnTo>
                    <a:pt x="4" y="85"/>
                  </a:lnTo>
                  <a:lnTo>
                    <a:pt x="6" y="85"/>
                  </a:lnTo>
                  <a:lnTo>
                    <a:pt x="9" y="84"/>
                  </a:lnTo>
                  <a:lnTo>
                    <a:pt x="11" y="83"/>
                  </a:lnTo>
                  <a:lnTo>
                    <a:pt x="12" y="80"/>
                  </a:lnTo>
                  <a:lnTo>
                    <a:pt x="12" y="80"/>
                  </a:lnTo>
                  <a:lnTo>
                    <a:pt x="13" y="73"/>
                  </a:lnTo>
                  <a:lnTo>
                    <a:pt x="16" y="70"/>
                  </a:lnTo>
                  <a:lnTo>
                    <a:pt x="20" y="66"/>
                  </a:lnTo>
                  <a:lnTo>
                    <a:pt x="23" y="60"/>
                  </a:lnTo>
                  <a:lnTo>
                    <a:pt x="23" y="60"/>
                  </a:lnTo>
                  <a:lnTo>
                    <a:pt x="30" y="43"/>
                  </a:lnTo>
                  <a:lnTo>
                    <a:pt x="30" y="43"/>
                  </a:lnTo>
                  <a:lnTo>
                    <a:pt x="37" y="25"/>
                  </a:lnTo>
                  <a:lnTo>
                    <a:pt x="40" y="16"/>
                  </a:lnTo>
                  <a:lnTo>
                    <a:pt x="41" y="5"/>
                  </a:lnTo>
                  <a:lnTo>
                    <a:pt x="41" y="5"/>
                  </a:lnTo>
                  <a:lnTo>
                    <a:pt x="40" y="4"/>
                  </a:lnTo>
                  <a:lnTo>
                    <a:pt x="38" y="2"/>
                  </a:lnTo>
                  <a:lnTo>
                    <a:pt x="36" y="0"/>
                  </a:lnTo>
                  <a:lnTo>
                    <a:pt x="30" y="2"/>
                  </a:lnTo>
                  <a:lnTo>
                    <a:pt x="29" y="4"/>
                  </a:lnTo>
                  <a:lnTo>
                    <a:pt x="29" y="5"/>
                  </a:lnTo>
                  <a:lnTo>
                    <a:pt x="29"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04" name="Google Shape;204;p6"/>
            <p:cNvSpPr/>
            <p:nvPr/>
          </p:nvSpPr>
          <p:spPr>
            <a:xfrm>
              <a:off x="2692401" y="3741738"/>
              <a:ext cx="11113" cy="31750"/>
            </a:xfrm>
            <a:custGeom>
              <a:rect b="b" l="l" r="r" t="t"/>
              <a:pathLst>
                <a:path extrusionOk="0" h="80" w="29">
                  <a:moveTo>
                    <a:pt x="17" y="5"/>
                  </a:moveTo>
                  <a:lnTo>
                    <a:pt x="17" y="5"/>
                  </a:lnTo>
                  <a:lnTo>
                    <a:pt x="16" y="22"/>
                  </a:lnTo>
                  <a:lnTo>
                    <a:pt x="12" y="39"/>
                  </a:lnTo>
                  <a:lnTo>
                    <a:pt x="0" y="72"/>
                  </a:lnTo>
                  <a:lnTo>
                    <a:pt x="0" y="72"/>
                  </a:lnTo>
                  <a:lnTo>
                    <a:pt x="0" y="75"/>
                  </a:lnTo>
                  <a:lnTo>
                    <a:pt x="1" y="77"/>
                  </a:lnTo>
                  <a:lnTo>
                    <a:pt x="4" y="80"/>
                  </a:lnTo>
                  <a:lnTo>
                    <a:pt x="9" y="78"/>
                  </a:lnTo>
                  <a:lnTo>
                    <a:pt x="11" y="77"/>
                  </a:lnTo>
                  <a:lnTo>
                    <a:pt x="12" y="76"/>
                  </a:lnTo>
                  <a:lnTo>
                    <a:pt x="12" y="76"/>
                  </a:lnTo>
                  <a:lnTo>
                    <a:pt x="24" y="41"/>
                  </a:lnTo>
                  <a:lnTo>
                    <a:pt x="28" y="24"/>
                  </a:lnTo>
                  <a:lnTo>
                    <a:pt x="29" y="5"/>
                  </a:lnTo>
                  <a:lnTo>
                    <a:pt x="29" y="5"/>
                  </a:lnTo>
                  <a:lnTo>
                    <a:pt x="29" y="3"/>
                  </a:lnTo>
                  <a:lnTo>
                    <a:pt x="28" y="1"/>
                  </a:lnTo>
                  <a:lnTo>
                    <a:pt x="24" y="0"/>
                  </a:lnTo>
                  <a:lnTo>
                    <a:pt x="20" y="1"/>
                  </a:lnTo>
                  <a:lnTo>
                    <a:pt x="18" y="3"/>
                  </a:lnTo>
                  <a:lnTo>
                    <a:pt x="17" y="5"/>
                  </a:lnTo>
                  <a:lnTo>
                    <a:pt x="17"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05" name="Google Shape;205;p6"/>
            <p:cNvSpPr/>
            <p:nvPr/>
          </p:nvSpPr>
          <p:spPr>
            <a:xfrm>
              <a:off x="2730501" y="3740150"/>
              <a:ext cx="15875" cy="33338"/>
            </a:xfrm>
            <a:custGeom>
              <a:rect b="b" l="l" r="r" t="t"/>
              <a:pathLst>
                <a:path extrusionOk="0" h="85" w="39">
                  <a:moveTo>
                    <a:pt x="28" y="5"/>
                  </a:moveTo>
                  <a:lnTo>
                    <a:pt x="28" y="5"/>
                  </a:lnTo>
                  <a:lnTo>
                    <a:pt x="28" y="14"/>
                  </a:lnTo>
                  <a:lnTo>
                    <a:pt x="25" y="23"/>
                  </a:lnTo>
                  <a:lnTo>
                    <a:pt x="22" y="32"/>
                  </a:lnTo>
                  <a:lnTo>
                    <a:pt x="19" y="42"/>
                  </a:lnTo>
                  <a:lnTo>
                    <a:pt x="9" y="59"/>
                  </a:lnTo>
                  <a:lnTo>
                    <a:pt x="0" y="76"/>
                  </a:lnTo>
                  <a:lnTo>
                    <a:pt x="0" y="76"/>
                  </a:lnTo>
                  <a:lnTo>
                    <a:pt x="0" y="78"/>
                  </a:lnTo>
                  <a:lnTo>
                    <a:pt x="0" y="81"/>
                  </a:lnTo>
                  <a:lnTo>
                    <a:pt x="3" y="83"/>
                  </a:lnTo>
                  <a:lnTo>
                    <a:pt x="7" y="85"/>
                  </a:lnTo>
                  <a:lnTo>
                    <a:pt x="9" y="83"/>
                  </a:lnTo>
                  <a:lnTo>
                    <a:pt x="11" y="82"/>
                  </a:lnTo>
                  <a:lnTo>
                    <a:pt x="11" y="82"/>
                  </a:lnTo>
                  <a:lnTo>
                    <a:pt x="20" y="64"/>
                  </a:lnTo>
                  <a:lnTo>
                    <a:pt x="29" y="44"/>
                  </a:lnTo>
                  <a:lnTo>
                    <a:pt x="33" y="35"/>
                  </a:lnTo>
                  <a:lnTo>
                    <a:pt x="37" y="26"/>
                  </a:lnTo>
                  <a:lnTo>
                    <a:pt x="38" y="15"/>
                  </a:lnTo>
                  <a:lnTo>
                    <a:pt x="39" y="5"/>
                  </a:lnTo>
                  <a:lnTo>
                    <a:pt x="39" y="5"/>
                  </a:lnTo>
                  <a:lnTo>
                    <a:pt x="39" y="2"/>
                  </a:lnTo>
                  <a:lnTo>
                    <a:pt x="38" y="1"/>
                  </a:lnTo>
                  <a:lnTo>
                    <a:pt x="34" y="0"/>
                  </a:lnTo>
                  <a:lnTo>
                    <a:pt x="30" y="1"/>
                  </a:lnTo>
                  <a:lnTo>
                    <a:pt x="29" y="2"/>
                  </a:lnTo>
                  <a:lnTo>
                    <a:pt x="28" y="5"/>
                  </a:lnTo>
                  <a:lnTo>
                    <a:pt x="28"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06" name="Google Shape;206;p6"/>
            <p:cNvSpPr/>
            <p:nvPr/>
          </p:nvSpPr>
          <p:spPr>
            <a:xfrm>
              <a:off x="2205038" y="3208338"/>
              <a:ext cx="87313" cy="84138"/>
            </a:xfrm>
            <a:custGeom>
              <a:rect b="b" l="l" r="r" t="t"/>
              <a:pathLst>
                <a:path extrusionOk="0" h="216" w="222">
                  <a:moveTo>
                    <a:pt x="213" y="1"/>
                  </a:moveTo>
                  <a:lnTo>
                    <a:pt x="213" y="1"/>
                  </a:lnTo>
                  <a:lnTo>
                    <a:pt x="185" y="29"/>
                  </a:lnTo>
                  <a:lnTo>
                    <a:pt x="154" y="55"/>
                  </a:lnTo>
                  <a:lnTo>
                    <a:pt x="126" y="81"/>
                  </a:lnTo>
                  <a:lnTo>
                    <a:pt x="113" y="95"/>
                  </a:lnTo>
                  <a:lnTo>
                    <a:pt x="98" y="110"/>
                  </a:lnTo>
                  <a:lnTo>
                    <a:pt x="98" y="110"/>
                  </a:lnTo>
                  <a:lnTo>
                    <a:pt x="86" y="122"/>
                  </a:lnTo>
                  <a:lnTo>
                    <a:pt x="73" y="133"/>
                  </a:lnTo>
                  <a:lnTo>
                    <a:pt x="47" y="157"/>
                  </a:lnTo>
                  <a:lnTo>
                    <a:pt x="34" y="167"/>
                  </a:lnTo>
                  <a:lnTo>
                    <a:pt x="21" y="180"/>
                  </a:lnTo>
                  <a:lnTo>
                    <a:pt x="11" y="194"/>
                  </a:lnTo>
                  <a:lnTo>
                    <a:pt x="1" y="208"/>
                  </a:lnTo>
                  <a:lnTo>
                    <a:pt x="1" y="208"/>
                  </a:lnTo>
                  <a:lnTo>
                    <a:pt x="0" y="211"/>
                  </a:lnTo>
                  <a:lnTo>
                    <a:pt x="0" y="212"/>
                  </a:lnTo>
                  <a:lnTo>
                    <a:pt x="3" y="216"/>
                  </a:lnTo>
                  <a:lnTo>
                    <a:pt x="7" y="216"/>
                  </a:lnTo>
                  <a:lnTo>
                    <a:pt x="9" y="216"/>
                  </a:lnTo>
                  <a:lnTo>
                    <a:pt x="11" y="213"/>
                  </a:lnTo>
                  <a:lnTo>
                    <a:pt x="11" y="213"/>
                  </a:lnTo>
                  <a:lnTo>
                    <a:pt x="20" y="200"/>
                  </a:lnTo>
                  <a:lnTo>
                    <a:pt x="30" y="187"/>
                  </a:lnTo>
                  <a:lnTo>
                    <a:pt x="42" y="174"/>
                  </a:lnTo>
                  <a:lnTo>
                    <a:pt x="54" y="162"/>
                  </a:lnTo>
                  <a:lnTo>
                    <a:pt x="81" y="139"/>
                  </a:lnTo>
                  <a:lnTo>
                    <a:pt x="107" y="118"/>
                  </a:lnTo>
                  <a:lnTo>
                    <a:pt x="107" y="118"/>
                  </a:lnTo>
                  <a:lnTo>
                    <a:pt x="120" y="106"/>
                  </a:lnTo>
                  <a:lnTo>
                    <a:pt x="132" y="93"/>
                  </a:lnTo>
                  <a:lnTo>
                    <a:pt x="145" y="80"/>
                  </a:lnTo>
                  <a:lnTo>
                    <a:pt x="158" y="67"/>
                  </a:lnTo>
                  <a:lnTo>
                    <a:pt x="158" y="67"/>
                  </a:lnTo>
                  <a:lnTo>
                    <a:pt x="190" y="38"/>
                  </a:lnTo>
                  <a:lnTo>
                    <a:pt x="221" y="9"/>
                  </a:lnTo>
                  <a:lnTo>
                    <a:pt x="221" y="9"/>
                  </a:lnTo>
                  <a:lnTo>
                    <a:pt x="222" y="8"/>
                  </a:lnTo>
                  <a:lnTo>
                    <a:pt x="222" y="5"/>
                  </a:lnTo>
                  <a:lnTo>
                    <a:pt x="221" y="1"/>
                  </a:lnTo>
                  <a:lnTo>
                    <a:pt x="217" y="0"/>
                  </a:lnTo>
                  <a:lnTo>
                    <a:pt x="215" y="0"/>
                  </a:lnTo>
                  <a:lnTo>
                    <a:pt x="213" y="1"/>
                  </a:lnTo>
                  <a:lnTo>
                    <a:pt x="213"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07" name="Google Shape;207;p6"/>
            <p:cNvSpPr/>
            <p:nvPr/>
          </p:nvSpPr>
          <p:spPr>
            <a:xfrm>
              <a:off x="2201863" y="3219450"/>
              <a:ext cx="152400" cy="155575"/>
            </a:xfrm>
            <a:custGeom>
              <a:rect b="b" l="l" r="r" t="t"/>
              <a:pathLst>
                <a:path extrusionOk="0" h="393" w="382">
                  <a:moveTo>
                    <a:pt x="373" y="0"/>
                  </a:moveTo>
                  <a:lnTo>
                    <a:pt x="373" y="0"/>
                  </a:lnTo>
                  <a:lnTo>
                    <a:pt x="360" y="8"/>
                  </a:lnTo>
                  <a:lnTo>
                    <a:pt x="348" y="17"/>
                  </a:lnTo>
                  <a:lnTo>
                    <a:pt x="335" y="27"/>
                  </a:lnTo>
                  <a:lnTo>
                    <a:pt x="324" y="39"/>
                  </a:lnTo>
                  <a:lnTo>
                    <a:pt x="303" y="63"/>
                  </a:lnTo>
                  <a:lnTo>
                    <a:pt x="282" y="86"/>
                  </a:lnTo>
                  <a:lnTo>
                    <a:pt x="282" y="86"/>
                  </a:lnTo>
                  <a:lnTo>
                    <a:pt x="230" y="142"/>
                  </a:lnTo>
                  <a:lnTo>
                    <a:pt x="203" y="168"/>
                  </a:lnTo>
                  <a:lnTo>
                    <a:pt x="175" y="195"/>
                  </a:lnTo>
                  <a:lnTo>
                    <a:pt x="175" y="195"/>
                  </a:lnTo>
                  <a:lnTo>
                    <a:pt x="119" y="244"/>
                  </a:lnTo>
                  <a:lnTo>
                    <a:pt x="93" y="269"/>
                  </a:lnTo>
                  <a:lnTo>
                    <a:pt x="80" y="282"/>
                  </a:lnTo>
                  <a:lnTo>
                    <a:pt x="67" y="297"/>
                  </a:lnTo>
                  <a:lnTo>
                    <a:pt x="67" y="297"/>
                  </a:lnTo>
                  <a:lnTo>
                    <a:pt x="18" y="356"/>
                  </a:lnTo>
                  <a:lnTo>
                    <a:pt x="18" y="356"/>
                  </a:lnTo>
                  <a:lnTo>
                    <a:pt x="5" y="370"/>
                  </a:lnTo>
                  <a:lnTo>
                    <a:pt x="1" y="378"/>
                  </a:lnTo>
                  <a:lnTo>
                    <a:pt x="0" y="383"/>
                  </a:lnTo>
                  <a:lnTo>
                    <a:pt x="0" y="387"/>
                  </a:lnTo>
                  <a:lnTo>
                    <a:pt x="0" y="387"/>
                  </a:lnTo>
                  <a:lnTo>
                    <a:pt x="0" y="390"/>
                  </a:lnTo>
                  <a:lnTo>
                    <a:pt x="1" y="392"/>
                  </a:lnTo>
                  <a:lnTo>
                    <a:pt x="5" y="393"/>
                  </a:lnTo>
                  <a:lnTo>
                    <a:pt x="9" y="392"/>
                  </a:lnTo>
                  <a:lnTo>
                    <a:pt x="10" y="390"/>
                  </a:lnTo>
                  <a:lnTo>
                    <a:pt x="10" y="387"/>
                  </a:lnTo>
                  <a:lnTo>
                    <a:pt x="10" y="387"/>
                  </a:lnTo>
                  <a:lnTo>
                    <a:pt x="12" y="382"/>
                  </a:lnTo>
                  <a:lnTo>
                    <a:pt x="14" y="375"/>
                  </a:lnTo>
                  <a:lnTo>
                    <a:pt x="25" y="363"/>
                  </a:lnTo>
                  <a:lnTo>
                    <a:pt x="37" y="350"/>
                  </a:lnTo>
                  <a:lnTo>
                    <a:pt x="44" y="341"/>
                  </a:lnTo>
                  <a:lnTo>
                    <a:pt x="44" y="341"/>
                  </a:lnTo>
                  <a:lnTo>
                    <a:pt x="56" y="325"/>
                  </a:lnTo>
                  <a:lnTo>
                    <a:pt x="69" y="311"/>
                  </a:lnTo>
                  <a:lnTo>
                    <a:pt x="95" y="282"/>
                  </a:lnTo>
                  <a:lnTo>
                    <a:pt x="95" y="282"/>
                  </a:lnTo>
                  <a:lnTo>
                    <a:pt x="119" y="259"/>
                  </a:lnTo>
                  <a:lnTo>
                    <a:pt x="144" y="235"/>
                  </a:lnTo>
                  <a:lnTo>
                    <a:pt x="170" y="213"/>
                  </a:lnTo>
                  <a:lnTo>
                    <a:pt x="196" y="192"/>
                  </a:lnTo>
                  <a:lnTo>
                    <a:pt x="196" y="192"/>
                  </a:lnTo>
                  <a:lnTo>
                    <a:pt x="208" y="183"/>
                  </a:lnTo>
                  <a:lnTo>
                    <a:pt x="220" y="172"/>
                  </a:lnTo>
                  <a:lnTo>
                    <a:pt x="242" y="149"/>
                  </a:lnTo>
                  <a:lnTo>
                    <a:pt x="284" y="102"/>
                  </a:lnTo>
                  <a:lnTo>
                    <a:pt x="284" y="102"/>
                  </a:lnTo>
                  <a:lnTo>
                    <a:pt x="305" y="77"/>
                  </a:lnTo>
                  <a:lnTo>
                    <a:pt x="327" y="51"/>
                  </a:lnTo>
                  <a:lnTo>
                    <a:pt x="340" y="39"/>
                  </a:lnTo>
                  <a:lnTo>
                    <a:pt x="352" y="27"/>
                  </a:lnTo>
                  <a:lnTo>
                    <a:pt x="365" y="18"/>
                  </a:lnTo>
                  <a:lnTo>
                    <a:pt x="379" y="10"/>
                  </a:lnTo>
                  <a:lnTo>
                    <a:pt x="379" y="10"/>
                  </a:lnTo>
                  <a:lnTo>
                    <a:pt x="381" y="9"/>
                  </a:lnTo>
                  <a:lnTo>
                    <a:pt x="382" y="6"/>
                  </a:lnTo>
                  <a:lnTo>
                    <a:pt x="382" y="5"/>
                  </a:lnTo>
                  <a:lnTo>
                    <a:pt x="381" y="2"/>
                  </a:lnTo>
                  <a:lnTo>
                    <a:pt x="378" y="0"/>
                  </a:lnTo>
                  <a:lnTo>
                    <a:pt x="375" y="0"/>
                  </a:lnTo>
                  <a:lnTo>
                    <a:pt x="373" y="0"/>
                  </a:lnTo>
                  <a:lnTo>
                    <a:pt x="373"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08" name="Google Shape;208;p6"/>
            <p:cNvSpPr/>
            <p:nvPr/>
          </p:nvSpPr>
          <p:spPr>
            <a:xfrm>
              <a:off x="2279651" y="3287713"/>
              <a:ext cx="139700" cy="149225"/>
            </a:xfrm>
            <a:custGeom>
              <a:rect b="b" l="l" r="r" t="t"/>
              <a:pathLst>
                <a:path extrusionOk="0" h="377" w="354">
                  <a:moveTo>
                    <a:pt x="343" y="4"/>
                  </a:moveTo>
                  <a:lnTo>
                    <a:pt x="343" y="4"/>
                  </a:lnTo>
                  <a:lnTo>
                    <a:pt x="342" y="8"/>
                  </a:lnTo>
                  <a:lnTo>
                    <a:pt x="338" y="13"/>
                  </a:lnTo>
                  <a:lnTo>
                    <a:pt x="329" y="25"/>
                  </a:lnTo>
                  <a:lnTo>
                    <a:pt x="312" y="45"/>
                  </a:lnTo>
                  <a:lnTo>
                    <a:pt x="312" y="45"/>
                  </a:lnTo>
                  <a:lnTo>
                    <a:pt x="288" y="71"/>
                  </a:lnTo>
                  <a:lnTo>
                    <a:pt x="263" y="97"/>
                  </a:lnTo>
                  <a:lnTo>
                    <a:pt x="263" y="97"/>
                  </a:lnTo>
                  <a:lnTo>
                    <a:pt x="212" y="147"/>
                  </a:lnTo>
                  <a:lnTo>
                    <a:pt x="161" y="195"/>
                  </a:lnTo>
                  <a:lnTo>
                    <a:pt x="161" y="195"/>
                  </a:lnTo>
                  <a:lnTo>
                    <a:pt x="117" y="241"/>
                  </a:lnTo>
                  <a:lnTo>
                    <a:pt x="96" y="263"/>
                  </a:lnTo>
                  <a:lnTo>
                    <a:pt x="74" y="288"/>
                  </a:lnTo>
                  <a:lnTo>
                    <a:pt x="74" y="288"/>
                  </a:lnTo>
                  <a:lnTo>
                    <a:pt x="65" y="297"/>
                  </a:lnTo>
                  <a:lnTo>
                    <a:pt x="55" y="306"/>
                  </a:lnTo>
                  <a:lnTo>
                    <a:pt x="46" y="315"/>
                  </a:lnTo>
                  <a:lnTo>
                    <a:pt x="38" y="326"/>
                  </a:lnTo>
                  <a:lnTo>
                    <a:pt x="38" y="326"/>
                  </a:lnTo>
                  <a:lnTo>
                    <a:pt x="32" y="336"/>
                  </a:lnTo>
                  <a:lnTo>
                    <a:pt x="24" y="349"/>
                  </a:lnTo>
                  <a:lnTo>
                    <a:pt x="20" y="355"/>
                  </a:lnTo>
                  <a:lnTo>
                    <a:pt x="16" y="360"/>
                  </a:lnTo>
                  <a:lnTo>
                    <a:pt x="11" y="362"/>
                  </a:lnTo>
                  <a:lnTo>
                    <a:pt x="4" y="365"/>
                  </a:lnTo>
                  <a:lnTo>
                    <a:pt x="4" y="365"/>
                  </a:lnTo>
                  <a:lnTo>
                    <a:pt x="3" y="366"/>
                  </a:lnTo>
                  <a:lnTo>
                    <a:pt x="2" y="368"/>
                  </a:lnTo>
                  <a:lnTo>
                    <a:pt x="0" y="372"/>
                  </a:lnTo>
                  <a:lnTo>
                    <a:pt x="2" y="374"/>
                  </a:lnTo>
                  <a:lnTo>
                    <a:pt x="4" y="375"/>
                  </a:lnTo>
                  <a:lnTo>
                    <a:pt x="6" y="377"/>
                  </a:lnTo>
                  <a:lnTo>
                    <a:pt x="12" y="377"/>
                  </a:lnTo>
                  <a:lnTo>
                    <a:pt x="12" y="377"/>
                  </a:lnTo>
                  <a:lnTo>
                    <a:pt x="15" y="375"/>
                  </a:lnTo>
                  <a:lnTo>
                    <a:pt x="17" y="373"/>
                  </a:lnTo>
                  <a:lnTo>
                    <a:pt x="17" y="373"/>
                  </a:lnTo>
                  <a:lnTo>
                    <a:pt x="23" y="368"/>
                  </a:lnTo>
                  <a:lnTo>
                    <a:pt x="28" y="362"/>
                  </a:lnTo>
                  <a:lnTo>
                    <a:pt x="28" y="362"/>
                  </a:lnTo>
                  <a:lnTo>
                    <a:pt x="45" y="339"/>
                  </a:lnTo>
                  <a:lnTo>
                    <a:pt x="53" y="327"/>
                  </a:lnTo>
                  <a:lnTo>
                    <a:pt x="63" y="315"/>
                  </a:lnTo>
                  <a:lnTo>
                    <a:pt x="63" y="315"/>
                  </a:lnTo>
                  <a:lnTo>
                    <a:pt x="89" y="288"/>
                  </a:lnTo>
                  <a:lnTo>
                    <a:pt x="116" y="258"/>
                  </a:lnTo>
                  <a:lnTo>
                    <a:pt x="142" y="230"/>
                  </a:lnTo>
                  <a:lnTo>
                    <a:pt x="155" y="216"/>
                  </a:lnTo>
                  <a:lnTo>
                    <a:pt x="171" y="203"/>
                  </a:lnTo>
                  <a:lnTo>
                    <a:pt x="171" y="203"/>
                  </a:lnTo>
                  <a:lnTo>
                    <a:pt x="198" y="178"/>
                  </a:lnTo>
                  <a:lnTo>
                    <a:pt x="225" y="152"/>
                  </a:lnTo>
                  <a:lnTo>
                    <a:pt x="278" y="97"/>
                  </a:lnTo>
                  <a:lnTo>
                    <a:pt x="278" y="97"/>
                  </a:lnTo>
                  <a:lnTo>
                    <a:pt x="304" y="72"/>
                  </a:lnTo>
                  <a:lnTo>
                    <a:pt x="316" y="59"/>
                  </a:lnTo>
                  <a:lnTo>
                    <a:pt x="328" y="45"/>
                  </a:lnTo>
                  <a:lnTo>
                    <a:pt x="328" y="45"/>
                  </a:lnTo>
                  <a:lnTo>
                    <a:pt x="335" y="35"/>
                  </a:lnTo>
                  <a:lnTo>
                    <a:pt x="343" y="26"/>
                  </a:lnTo>
                  <a:lnTo>
                    <a:pt x="350" y="17"/>
                  </a:lnTo>
                  <a:lnTo>
                    <a:pt x="352" y="12"/>
                  </a:lnTo>
                  <a:lnTo>
                    <a:pt x="354" y="7"/>
                  </a:lnTo>
                  <a:lnTo>
                    <a:pt x="354" y="7"/>
                  </a:lnTo>
                  <a:lnTo>
                    <a:pt x="354" y="4"/>
                  </a:lnTo>
                  <a:lnTo>
                    <a:pt x="354" y="3"/>
                  </a:lnTo>
                  <a:lnTo>
                    <a:pt x="350" y="0"/>
                  </a:lnTo>
                  <a:lnTo>
                    <a:pt x="346" y="0"/>
                  </a:lnTo>
                  <a:lnTo>
                    <a:pt x="345" y="1"/>
                  </a:lnTo>
                  <a:lnTo>
                    <a:pt x="343" y="4"/>
                  </a:lnTo>
                  <a:lnTo>
                    <a:pt x="343"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09" name="Google Shape;209;p6"/>
            <p:cNvSpPr/>
            <p:nvPr/>
          </p:nvSpPr>
          <p:spPr>
            <a:xfrm>
              <a:off x="2127251" y="3116263"/>
              <a:ext cx="30163" cy="34925"/>
            </a:xfrm>
            <a:custGeom>
              <a:rect b="b" l="l" r="r" t="t"/>
              <a:pathLst>
                <a:path extrusionOk="0" h="86" w="73">
                  <a:moveTo>
                    <a:pt x="66" y="0"/>
                  </a:moveTo>
                  <a:lnTo>
                    <a:pt x="66" y="0"/>
                  </a:lnTo>
                  <a:lnTo>
                    <a:pt x="61" y="1"/>
                  </a:lnTo>
                  <a:lnTo>
                    <a:pt x="57" y="4"/>
                  </a:lnTo>
                  <a:lnTo>
                    <a:pt x="51" y="9"/>
                  </a:lnTo>
                  <a:lnTo>
                    <a:pt x="45" y="17"/>
                  </a:lnTo>
                  <a:lnTo>
                    <a:pt x="40" y="25"/>
                  </a:lnTo>
                  <a:lnTo>
                    <a:pt x="40" y="25"/>
                  </a:lnTo>
                  <a:lnTo>
                    <a:pt x="31" y="38"/>
                  </a:lnTo>
                  <a:lnTo>
                    <a:pt x="20" y="51"/>
                  </a:lnTo>
                  <a:lnTo>
                    <a:pt x="11" y="64"/>
                  </a:lnTo>
                  <a:lnTo>
                    <a:pt x="1" y="76"/>
                  </a:lnTo>
                  <a:lnTo>
                    <a:pt x="1" y="76"/>
                  </a:lnTo>
                  <a:lnTo>
                    <a:pt x="0" y="79"/>
                  </a:lnTo>
                  <a:lnTo>
                    <a:pt x="0" y="83"/>
                  </a:lnTo>
                  <a:lnTo>
                    <a:pt x="1" y="85"/>
                  </a:lnTo>
                  <a:lnTo>
                    <a:pt x="5" y="86"/>
                  </a:lnTo>
                  <a:lnTo>
                    <a:pt x="5" y="86"/>
                  </a:lnTo>
                  <a:lnTo>
                    <a:pt x="9" y="85"/>
                  </a:lnTo>
                  <a:lnTo>
                    <a:pt x="13" y="83"/>
                  </a:lnTo>
                  <a:lnTo>
                    <a:pt x="14" y="80"/>
                  </a:lnTo>
                  <a:lnTo>
                    <a:pt x="15" y="76"/>
                  </a:lnTo>
                  <a:lnTo>
                    <a:pt x="15" y="76"/>
                  </a:lnTo>
                  <a:lnTo>
                    <a:pt x="30" y="60"/>
                  </a:lnTo>
                  <a:lnTo>
                    <a:pt x="41" y="43"/>
                  </a:lnTo>
                  <a:lnTo>
                    <a:pt x="41" y="43"/>
                  </a:lnTo>
                  <a:lnTo>
                    <a:pt x="53" y="25"/>
                  </a:lnTo>
                  <a:lnTo>
                    <a:pt x="61" y="16"/>
                  </a:lnTo>
                  <a:lnTo>
                    <a:pt x="65" y="13"/>
                  </a:lnTo>
                  <a:lnTo>
                    <a:pt x="69" y="12"/>
                  </a:lnTo>
                  <a:lnTo>
                    <a:pt x="69" y="12"/>
                  </a:lnTo>
                  <a:lnTo>
                    <a:pt x="71" y="11"/>
                  </a:lnTo>
                  <a:lnTo>
                    <a:pt x="73" y="9"/>
                  </a:lnTo>
                  <a:lnTo>
                    <a:pt x="73" y="8"/>
                  </a:lnTo>
                  <a:lnTo>
                    <a:pt x="73" y="5"/>
                  </a:lnTo>
                  <a:lnTo>
                    <a:pt x="70" y="1"/>
                  </a:lnTo>
                  <a:lnTo>
                    <a:pt x="69" y="0"/>
                  </a:lnTo>
                  <a:lnTo>
                    <a:pt x="66" y="0"/>
                  </a:lnTo>
                  <a:lnTo>
                    <a:pt x="66"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10" name="Google Shape;210;p6"/>
            <p:cNvSpPr/>
            <p:nvPr/>
          </p:nvSpPr>
          <p:spPr>
            <a:xfrm>
              <a:off x="2201863" y="3116263"/>
              <a:ext cx="23813" cy="25400"/>
            </a:xfrm>
            <a:custGeom>
              <a:rect b="b" l="l" r="r" t="t"/>
              <a:pathLst>
                <a:path extrusionOk="0" h="63" w="57">
                  <a:moveTo>
                    <a:pt x="49" y="1"/>
                  </a:moveTo>
                  <a:lnTo>
                    <a:pt x="49" y="1"/>
                  </a:lnTo>
                  <a:lnTo>
                    <a:pt x="34" y="12"/>
                  </a:lnTo>
                  <a:lnTo>
                    <a:pt x="21" y="25"/>
                  </a:lnTo>
                  <a:lnTo>
                    <a:pt x="14" y="32"/>
                  </a:lnTo>
                  <a:lnTo>
                    <a:pt x="9" y="39"/>
                  </a:lnTo>
                  <a:lnTo>
                    <a:pt x="5" y="47"/>
                  </a:lnTo>
                  <a:lnTo>
                    <a:pt x="1" y="56"/>
                  </a:lnTo>
                  <a:lnTo>
                    <a:pt x="1" y="56"/>
                  </a:lnTo>
                  <a:lnTo>
                    <a:pt x="0" y="58"/>
                  </a:lnTo>
                  <a:lnTo>
                    <a:pt x="1" y="60"/>
                  </a:lnTo>
                  <a:lnTo>
                    <a:pt x="2" y="62"/>
                  </a:lnTo>
                  <a:lnTo>
                    <a:pt x="4" y="63"/>
                  </a:lnTo>
                  <a:lnTo>
                    <a:pt x="9" y="63"/>
                  </a:lnTo>
                  <a:lnTo>
                    <a:pt x="10" y="62"/>
                  </a:lnTo>
                  <a:lnTo>
                    <a:pt x="11" y="59"/>
                  </a:lnTo>
                  <a:lnTo>
                    <a:pt x="11" y="59"/>
                  </a:lnTo>
                  <a:lnTo>
                    <a:pt x="15" y="51"/>
                  </a:lnTo>
                  <a:lnTo>
                    <a:pt x="19" y="45"/>
                  </a:lnTo>
                  <a:lnTo>
                    <a:pt x="30" y="32"/>
                  </a:lnTo>
                  <a:lnTo>
                    <a:pt x="41" y="21"/>
                  </a:lnTo>
                  <a:lnTo>
                    <a:pt x="55" y="11"/>
                  </a:lnTo>
                  <a:lnTo>
                    <a:pt x="55" y="11"/>
                  </a:lnTo>
                  <a:lnTo>
                    <a:pt x="56" y="9"/>
                  </a:lnTo>
                  <a:lnTo>
                    <a:pt x="57" y="7"/>
                  </a:lnTo>
                  <a:lnTo>
                    <a:pt x="56" y="3"/>
                  </a:lnTo>
                  <a:lnTo>
                    <a:pt x="55" y="1"/>
                  </a:lnTo>
                  <a:lnTo>
                    <a:pt x="53" y="0"/>
                  </a:lnTo>
                  <a:lnTo>
                    <a:pt x="51" y="0"/>
                  </a:lnTo>
                  <a:lnTo>
                    <a:pt x="49" y="1"/>
                  </a:lnTo>
                  <a:lnTo>
                    <a:pt x="49"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11" name="Google Shape;211;p6"/>
            <p:cNvSpPr/>
            <p:nvPr/>
          </p:nvSpPr>
          <p:spPr>
            <a:xfrm>
              <a:off x="2263776" y="3103563"/>
              <a:ext cx="25400" cy="36513"/>
            </a:xfrm>
            <a:custGeom>
              <a:rect b="b" l="l" r="r" t="t"/>
              <a:pathLst>
                <a:path extrusionOk="0" h="92" w="63">
                  <a:moveTo>
                    <a:pt x="51" y="3"/>
                  </a:moveTo>
                  <a:lnTo>
                    <a:pt x="51" y="3"/>
                  </a:lnTo>
                  <a:lnTo>
                    <a:pt x="36" y="22"/>
                  </a:lnTo>
                  <a:lnTo>
                    <a:pt x="21" y="41"/>
                  </a:lnTo>
                  <a:lnTo>
                    <a:pt x="13" y="51"/>
                  </a:lnTo>
                  <a:lnTo>
                    <a:pt x="8" y="60"/>
                  </a:lnTo>
                  <a:lnTo>
                    <a:pt x="3" y="72"/>
                  </a:lnTo>
                  <a:lnTo>
                    <a:pt x="0" y="84"/>
                  </a:lnTo>
                  <a:lnTo>
                    <a:pt x="0" y="84"/>
                  </a:lnTo>
                  <a:lnTo>
                    <a:pt x="0" y="86"/>
                  </a:lnTo>
                  <a:lnTo>
                    <a:pt x="0" y="89"/>
                  </a:lnTo>
                  <a:lnTo>
                    <a:pt x="4" y="92"/>
                  </a:lnTo>
                  <a:lnTo>
                    <a:pt x="8" y="90"/>
                  </a:lnTo>
                  <a:lnTo>
                    <a:pt x="9" y="89"/>
                  </a:lnTo>
                  <a:lnTo>
                    <a:pt x="11" y="88"/>
                  </a:lnTo>
                  <a:lnTo>
                    <a:pt x="11" y="88"/>
                  </a:lnTo>
                  <a:lnTo>
                    <a:pt x="13" y="76"/>
                  </a:lnTo>
                  <a:lnTo>
                    <a:pt x="19" y="64"/>
                  </a:lnTo>
                  <a:lnTo>
                    <a:pt x="25" y="55"/>
                  </a:lnTo>
                  <a:lnTo>
                    <a:pt x="32" y="45"/>
                  </a:lnTo>
                  <a:lnTo>
                    <a:pt x="46" y="26"/>
                  </a:lnTo>
                  <a:lnTo>
                    <a:pt x="62" y="9"/>
                  </a:lnTo>
                  <a:lnTo>
                    <a:pt x="62" y="9"/>
                  </a:lnTo>
                  <a:lnTo>
                    <a:pt x="63" y="7"/>
                  </a:lnTo>
                  <a:lnTo>
                    <a:pt x="63" y="4"/>
                  </a:lnTo>
                  <a:lnTo>
                    <a:pt x="62" y="3"/>
                  </a:lnTo>
                  <a:lnTo>
                    <a:pt x="60" y="1"/>
                  </a:lnTo>
                  <a:lnTo>
                    <a:pt x="55" y="0"/>
                  </a:lnTo>
                  <a:lnTo>
                    <a:pt x="54" y="1"/>
                  </a:lnTo>
                  <a:lnTo>
                    <a:pt x="51" y="3"/>
                  </a:lnTo>
                  <a:lnTo>
                    <a:pt x="51"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12" name="Google Shape;212;p6"/>
            <p:cNvSpPr/>
            <p:nvPr/>
          </p:nvSpPr>
          <p:spPr>
            <a:xfrm>
              <a:off x="2312988" y="3111500"/>
              <a:ext cx="20638" cy="31750"/>
            </a:xfrm>
            <a:custGeom>
              <a:rect b="b" l="l" r="r" t="t"/>
              <a:pathLst>
                <a:path extrusionOk="0" h="80" w="52">
                  <a:moveTo>
                    <a:pt x="41" y="3"/>
                  </a:moveTo>
                  <a:lnTo>
                    <a:pt x="41" y="3"/>
                  </a:lnTo>
                  <a:lnTo>
                    <a:pt x="35" y="11"/>
                  </a:lnTo>
                  <a:lnTo>
                    <a:pt x="30" y="19"/>
                  </a:lnTo>
                  <a:lnTo>
                    <a:pt x="20" y="37"/>
                  </a:lnTo>
                  <a:lnTo>
                    <a:pt x="11" y="55"/>
                  </a:lnTo>
                  <a:lnTo>
                    <a:pt x="6" y="63"/>
                  </a:lnTo>
                  <a:lnTo>
                    <a:pt x="1" y="72"/>
                  </a:lnTo>
                  <a:lnTo>
                    <a:pt x="1" y="72"/>
                  </a:lnTo>
                  <a:lnTo>
                    <a:pt x="0" y="75"/>
                  </a:lnTo>
                  <a:lnTo>
                    <a:pt x="0" y="76"/>
                  </a:lnTo>
                  <a:lnTo>
                    <a:pt x="1" y="79"/>
                  </a:lnTo>
                  <a:lnTo>
                    <a:pt x="2" y="80"/>
                  </a:lnTo>
                  <a:lnTo>
                    <a:pt x="7" y="80"/>
                  </a:lnTo>
                  <a:lnTo>
                    <a:pt x="9" y="80"/>
                  </a:lnTo>
                  <a:lnTo>
                    <a:pt x="11" y="78"/>
                  </a:lnTo>
                  <a:lnTo>
                    <a:pt x="11" y="78"/>
                  </a:lnTo>
                  <a:lnTo>
                    <a:pt x="17" y="70"/>
                  </a:lnTo>
                  <a:lnTo>
                    <a:pt x="20" y="62"/>
                  </a:lnTo>
                  <a:lnTo>
                    <a:pt x="30" y="44"/>
                  </a:lnTo>
                  <a:lnTo>
                    <a:pt x="39" y="27"/>
                  </a:lnTo>
                  <a:lnTo>
                    <a:pt x="44" y="19"/>
                  </a:lnTo>
                  <a:lnTo>
                    <a:pt x="49" y="11"/>
                  </a:lnTo>
                  <a:lnTo>
                    <a:pt x="49" y="11"/>
                  </a:lnTo>
                  <a:lnTo>
                    <a:pt x="51" y="8"/>
                  </a:lnTo>
                  <a:lnTo>
                    <a:pt x="52" y="7"/>
                  </a:lnTo>
                  <a:lnTo>
                    <a:pt x="49" y="3"/>
                  </a:lnTo>
                  <a:lnTo>
                    <a:pt x="45" y="0"/>
                  </a:lnTo>
                  <a:lnTo>
                    <a:pt x="44" y="2"/>
                  </a:lnTo>
                  <a:lnTo>
                    <a:pt x="41" y="3"/>
                  </a:lnTo>
                  <a:lnTo>
                    <a:pt x="41"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13" name="Google Shape;213;p6"/>
            <p:cNvSpPr/>
            <p:nvPr/>
          </p:nvSpPr>
          <p:spPr>
            <a:xfrm>
              <a:off x="2360613" y="3116263"/>
              <a:ext cx="25400" cy="30163"/>
            </a:xfrm>
            <a:custGeom>
              <a:rect b="b" l="l" r="r" t="t"/>
              <a:pathLst>
                <a:path extrusionOk="0" h="75" w="63">
                  <a:moveTo>
                    <a:pt x="53" y="1"/>
                  </a:moveTo>
                  <a:lnTo>
                    <a:pt x="53" y="1"/>
                  </a:lnTo>
                  <a:lnTo>
                    <a:pt x="39" y="17"/>
                  </a:lnTo>
                  <a:lnTo>
                    <a:pt x="25" y="32"/>
                  </a:lnTo>
                  <a:lnTo>
                    <a:pt x="12" y="49"/>
                  </a:lnTo>
                  <a:lnTo>
                    <a:pt x="1" y="66"/>
                  </a:lnTo>
                  <a:lnTo>
                    <a:pt x="1" y="66"/>
                  </a:lnTo>
                  <a:lnTo>
                    <a:pt x="0" y="68"/>
                  </a:lnTo>
                  <a:lnTo>
                    <a:pt x="0" y="71"/>
                  </a:lnTo>
                  <a:lnTo>
                    <a:pt x="4" y="73"/>
                  </a:lnTo>
                  <a:lnTo>
                    <a:pt x="8" y="75"/>
                  </a:lnTo>
                  <a:lnTo>
                    <a:pt x="9" y="73"/>
                  </a:lnTo>
                  <a:lnTo>
                    <a:pt x="10" y="72"/>
                  </a:lnTo>
                  <a:lnTo>
                    <a:pt x="10" y="72"/>
                  </a:lnTo>
                  <a:lnTo>
                    <a:pt x="21" y="55"/>
                  </a:lnTo>
                  <a:lnTo>
                    <a:pt x="34" y="39"/>
                  </a:lnTo>
                  <a:lnTo>
                    <a:pt x="47" y="24"/>
                  </a:lnTo>
                  <a:lnTo>
                    <a:pt x="61" y="11"/>
                  </a:lnTo>
                  <a:lnTo>
                    <a:pt x="61" y="11"/>
                  </a:lnTo>
                  <a:lnTo>
                    <a:pt x="63" y="8"/>
                  </a:lnTo>
                  <a:lnTo>
                    <a:pt x="63" y="5"/>
                  </a:lnTo>
                  <a:lnTo>
                    <a:pt x="61" y="3"/>
                  </a:lnTo>
                  <a:lnTo>
                    <a:pt x="57" y="0"/>
                  </a:lnTo>
                  <a:lnTo>
                    <a:pt x="55" y="0"/>
                  </a:lnTo>
                  <a:lnTo>
                    <a:pt x="53" y="1"/>
                  </a:lnTo>
                  <a:lnTo>
                    <a:pt x="53"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14" name="Google Shape;214;p6"/>
            <p:cNvSpPr/>
            <p:nvPr/>
          </p:nvSpPr>
          <p:spPr>
            <a:xfrm>
              <a:off x="2403476" y="3119438"/>
              <a:ext cx="23813" cy="31750"/>
            </a:xfrm>
            <a:custGeom>
              <a:rect b="b" l="l" r="r" t="t"/>
              <a:pathLst>
                <a:path extrusionOk="0" h="79" w="58">
                  <a:moveTo>
                    <a:pt x="48" y="2"/>
                  </a:moveTo>
                  <a:lnTo>
                    <a:pt x="48" y="2"/>
                  </a:lnTo>
                  <a:lnTo>
                    <a:pt x="36" y="19"/>
                  </a:lnTo>
                  <a:lnTo>
                    <a:pt x="24" y="36"/>
                  </a:lnTo>
                  <a:lnTo>
                    <a:pt x="12" y="52"/>
                  </a:lnTo>
                  <a:lnTo>
                    <a:pt x="2" y="70"/>
                  </a:lnTo>
                  <a:lnTo>
                    <a:pt x="2" y="70"/>
                  </a:lnTo>
                  <a:lnTo>
                    <a:pt x="0" y="73"/>
                  </a:lnTo>
                  <a:lnTo>
                    <a:pt x="0" y="76"/>
                  </a:lnTo>
                  <a:lnTo>
                    <a:pt x="4" y="78"/>
                  </a:lnTo>
                  <a:lnTo>
                    <a:pt x="8" y="79"/>
                  </a:lnTo>
                  <a:lnTo>
                    <a:pt x="10" y="78"/>
                  </a:lnTo>
                  <a:lnTo>
                    <a:pt x="11" y="76"/>
                  </a:lnTo>
                  <a:lnTo>
                    <a:pt x="11" y="76"/>
                  </a:lnTo>
                  <a:lnTo>
                    <a:pt x="21" y="59"/>
                  </a:lnTo>
                  <a:lnTo>
                    <a:pt x="33" y="42"/>
                  </a:lnTo>
                  <a:lnTo>
                    <a:pt x="46" y="25"/>
                  </a:lnTo>
                  <a:lnTo>
                    <a:pt x="57" y="8"/>
                  </a:lnTo>
                  <a:lnTo>
                    <a:pt x="57" y="8"/>
                  </a:lnTo>
                  <a:lnTo>
                    <a:pt x="58" y="5"/>
                  </a:lnTo>
                  <a:lnTo>
                    <a:pt x="57" y="4"/>
                  </a:lnTo>
                  <a:lnTo>
                    <a:pt x="54" y="0"/>
                  </a:lnTo>
                  <a:lnTo>
                    <a:pt x="50" y="0"/>
                  </a:lnTo>
                  <a:lnTo>
                    <a:pt x="49" y="0"/>
                  </a:lnTo>
                  <a:lnTo>
                    <a:pt x="48" y="2"/>
                  </a:lnTo>
                  <a:lnTo>
                    <a:pt x="48"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15" name="Google Shape;215;p6"/>
            <p:cNvSpPr/>
            <p:nvPr/>
          </p:nvSpPr>
          <p:spPr>
            <a:xfrm>
              <a:off x="2444751" y="3127375"/>
              <a:ext cx="17463" cy="25400"/>
            </a:xfrm>
            <a:custGeom>
              <a:rect b="b" l="l" r="r" t="t"/>
              <a:pathLst>
                <a:path extrusionOk="0" h="63" w="44">
                  <a:moveTo>
                    <a:pt x="35" y="1"/>
                  </a:moveTo>
                  <a:lnTo>
                    <a:pt x="35" y="1"/>
                  </a:lnTo>
                  <a:lnTo>
                    <a:pt x="25" y="13"/>
                  </a:lnTo>
                  <a:lnTo>
                    <a:pt x="15" y="26"/>
                  </a:lnTo>
                  <a:lnTo>
                    <a:pt x="8" y="40"/>
                  </a:lnTo>
                  <a:lnTo>
                    <a:pt x="0" y="54"/>
                  </a:lnTo>
                  <a:lnTo>
                    <a:pt x="0" y="54"/>
                  </a:lnTo>
                  <a:lnTo>
                    <a:pt x="0" y="56"/>
                  </a:lnTo>
                  <a:lnTo>
                    <a:pt x="0" y="59"/>
                  </a:lnTo>
                  <a:lnTo>
                    <a:pt x="2" y="61"/>
                  </a:lnTo>
                  <a:lnTo>
                    <a:pt x="6" y="63"/>
                  </a:lnTo>
                  <a:lnTo>
                    <a:pt x="9" y="61"/>
                  </a:lnTo>
                  <a:lnTo>
                    <a:pt x="10" y="60"/>
                  </a:lnTo>
                  <a:lnTo>
                    <a:pt x="10" y="60"/>
                  </a:lnTo>
                  <a:lnTo>
                    <a:pt x="17" y="47"/>
                  </a:lnTo>
                  <a:lnTo>
                    <a:pt x="25" y="34"/>
                  </a:lnTo>
                  <a:lnTo>
                    <a:pt x="34" y="21"/>
                  </a:lnTo>
                  <a:lnTo>
                    <a:pt x="43" y="9"/>
                  </a:lnTo>
                  <a:lnTo>
                    <a:pt x="43" y="9"/>
                  </a:lnTo>
                  <a:lnTo>
                    <a:pt x="44" y="8"/>
                  </a:lnTo>
                  <a:lnTo>
                    <a:pt x="44" y="5"/>
                  </a:lnTo>
                  <a:lnTo>
                    <a:pt x="43" y="1"/>
                  </a:lnTo>
                  <a:lnTo>
                    <a:pt x="39" y="0"/>
                  </a:lnTo>
                  <a:lnTo>
                    <a:pt x="38" y="0"/>
                  </a:lnTo>
                  <a:lnTo>
                    <a:pt x="35" y="1"/>
                  </a:lnTo>
                  <a:lnTo>
                    <a:pt x="35"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16" name="Google Shape;216;p6"/>
            <p:cNvSpPr/>
            <p:nvPr/>
          </p:nvSpPr>
          <p:spPr>
            <a:xfrm>
              <a:off x="2492376" y="3130550"/>
              <a:ext cx="17463" cy="23813"/>
            </a:xfrm>
            <a:custGeom>
              <a:rect b="b" l="l" r="r" t="t"/>
              <a:pathLst>
                <a:path extrusionOk="0" h="63" w="46">
                  <a:moveTo>
                    <a:pt x="34" y="7"/>
                  </a:moveTo>
                  <a:lnTo>
                    <a:pt x="34" y="7"/>
                  </a:lnTo>
                  <a:lnTo>
                    <a:pt x="34" y="9"/>
                  </a:lnTo>
                  <a:lnTo>
                    <a:pt x="31" y="12"/>
                  </a:lnTo>
                  <a:lnTo>
                    <a:pt x="26" y="17"/>
                  </a:lnTo>
                  <a:lnTo>
                    <a:pt x="26" y="17"/>
                  </a:lnTo>
                  <a:lnTo>
                    <a:pt x="21" y="22"/>
                  </a:lnTo>
                  <a:lnTo>
                    <a:pt x="17" y="28"/>
                  </a:lnTo>
                  <a:lnTo>
                    <a:pt x="17" y="28"/>
                  </a:lnTo>
                  <a:lnTo>
                    <a:pt x="13" y="34"/>
                  </a:lnTo>
                  <a:lnTo>
                    <a:pt x="9" y="41"/>
                  </a:lnTo>
                  <a:lnTo>
                    <a:pt x="6" y="47"/>
                  </a:lnTo>
                  <a:lnTo>
                    <a:pt x="2" y="54"/>
                  </a:lnTo>
                  <a:lnTo>
                    <a:pt x="2" y="54"/>
                  </a:lnTo>
                  <a:lnTo>
                    <a:pt x="1" y="56"/>
                  </a:lnTo>
                  <a:lnTo>
                    <a:pt x="0" y="58"/>
                  </a:lnTo>
                  <a:lnTo>
                    <a:pt x="2" y="62"/>
                  </a:lnTo>
                  <a:lnTo>
                    <a:pt x="4" y="63"/>
                  </a:lnTo>
                  <a:lnTo>
                    <a:pt x="6" y="63"/>
                  </a:lnTo>
                  <a:lnTo>
                    <a:pt x="8" y="63"/>
                  </a:lnTo>
                  <a:lnTo>
                    <a:pt x="10" y="62"/>
                  </a:lnTo>
                  <a:lnTo>
                    <a:pt x="10" y="62"/>
                  </a:lnTo>
                  <a:lnTo>
                    <a:pt x="14" y="55"/>
                  </a:lnTo>
                  <a:lnTo>
                    <a:pt x="18" y="47"/>
                  </a:lnTo>
                  <a:lnTo>
                    <a:pt x="22" y="39"/>
                  </a:lnTo>
                  <a:lnTo>
                    <a:pt x="27" y="33"/>
                  </a:lnTo>
                  <a:lnTo>
                    <a:pt x="27" y="33"/>
                  </a:lnTo>
                  <a:lnTo>
                    <a:pt x="33" y="26"/>
                  </a:lnTo>
                  <a:lnTo>
                    <a:pt x="39" y="20"/>
                  </a:lnTo>
                  <a:lnTo>
                    <a:pt x="39" y="20"/>
                  </a:lnTo>
                  <a:lnTo>
                    <a:pt x="42" y="17"/>
                  </a:lnTo>
                  <a:lnTo>
                    <a:pt x="44" y="15"/>
                  </a:lnTo>
                  <a:lnTo>
                    <a:pt x="46" y="7"/>
                  </a:lnTo>
                  <a:lnTo>
                    <a:pt x="46" y="7"/>
                  </a:lnTo>
                  <a:lnTo>
                    <a:pt x="46" y="4"/>
                  </a:lnTo>
                  <a:lnTo>
                    <a:pt x="44" y="3"/>
                  </a:lnTo>
                  <a:lnTo>
                    <a:pt x="43" y="1"/>
                  </a:lnTo>
                  <a:lnTo>
                    <a:pt x="40" y="0"/>
                  </a:lnTo>
                  <a:lnTo>
                    <a:pt x="36" y="3"/>
                  </a:lnTo>
                  <a:lnTo>
                    <a:pt x="35" y="4"/>
                  </a:lnTo>
                  <a:lnTo>
                    <a:pt x="34" y="7"/>
                  </a:lnTo>
                  <a:lnTo>
                    <a:pt x="34" y="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17" name="Google Shape;217;p6"/>
            <p:cNvSpPr/>
            <p:nvPr/>
          </p:nvSpPr>
          <p:spPr>
            <a:xfrm>
              <a:off x="2100263" y="3162300"/>
              <a:ext cx="431800" cy="323850"/>
            </a:xfrm>
            <a:custGeom>
              <a:rect b="b" l="l" r="r" t="t"/>
              <a:pathLst>
                <a:path extrusionOk="0" h="815" w="1088">
                  <a:moveTo>
                    <a:pt x="1080" y="128"/>
                  </a:moveTo>
                  <a:lnTo>
                    <a:pt x="1080" y="128"/>
                  </a:lnTo>
                  <a:lnTo>
                    <a:pt x="1082" y="123"/>
                  </a:lnTo>
                  <a:lnTo>
                    <a:pt x="1080" y="117"/>
                  </a:lnTo>
                  <a:lnTo>
                    <a:pt x="1080" y="117"/>
                  </a:lnTo>
                  <a:lnTo>
                    <a:pt x="1076" y="104"/>
                  </a:lnTo>
                  <a:lnTo>
                    <a:pt x="1074" y="93"/>
                  </a:lnTo>
                  <a:lnTo>
                    <a:pt x="1070" y="72"/>
                  </a:lnTo>
                  <a:lnTo>
                    <a:pt x="1067" y="63"/>
                  </a:lnTo>
                  <a:lnTo>
                    <a:pt x="1062" y="54"/>
                  </a:lnTo>
                  <a:lnTo>
                    <a:pt x="1054" y="45"/>
                  </a:lnTo>
                  <a:lnTo>
                    <a:pt x="1044" y="36"/>
                  </a:lnTo>
                  <a:lnTo>
                    <a:pt x="1044" y="36"/>
                  </a:lnTo>
                  <a:lnTo>
                    <a:pt x="1036" y="32"/>
                  </a:lnTo>
                  <a:lnTo>
                    <a:pt x="1028" y="26"/>
                  </a:lnTo>
                  <a:lnTo>
                    <a:pt x="1010" y="20"/>
                  </a:lnTo>
                  <a:lnTo>
                    <a:pt x="990" y="16"/>
                  </a:lnTo>
                  <a:lnTo>
                    <a:pt x="969" y="13"/>
                  </a:lnTo>
                  <a:lnTo>
                    <a:pt x="948" y="13"/>
                  </a:lnTo>
                  <a:lnTo>
                    <a:pt x="927" y="12"/>
                  </a:lnTo>
                  <a:lnTo>
                    <a:pt x="891" y="13"/>
                  </a:lnTo>
                  <a:lnTo>
                    <a:pt x="891" y="13"/>
                  </a:lnTo>
                  <a:lnTo>
                    <a:pt x="793" y="11"/>
                  </a:lnTo>
                  <a:lnTo>
                    <a:pt x="675" y="7"/>
                  </a:lnTo>
                  <a:lnTo>
                    <a:pt x="556" y="4"/>
                  </a:lnTo>
                  <a:lnTo>
                    <a:pt x="503" y="4"/>
                  </a:lnTo>
                  <a:lnTo>
                    <a:pt x="459" y="5"/>
                  </a:lnTo>
                  <a:lnTo>
                    <a:pt x="459" y="5"/>
                  </a:lnTo>
                  <a:lnTo>
                    <a:pt x="416" y="5"/>
                  </a:lnTo>
                  <a:lnTo>
                    <a:pt x="371" y="5"/>
                  </a:lnTo>
                  <a:lnTo>
                    <a:pt x="284" y="2"/>
                  </a:lnTo>
                  <a:lnTo>
                    <a:pt x="241" y="0"/>
                  </a:lnTo>
                  <a:lnTo>
                    <a:pt x="197" y="0"/>
                  </a:lnTo>
                  <a:lnTo>
                    <a:pt x="153" y="0"/>
                  </a:lnTo>
                  <a:lnTo>
                    <a:pt x="110" y="4"/>
                  </a:lnTo>
                  <a:lnTo>
                    <a:pt x="110" y="4"/>
                  </a:lnTo>
                  <a:lnTo>
                    <a:pt x="95" y="5"/>
                  </a:lnTo>
                  <a:lnTo>
                    <a:pt x="82" y="8"/>
                  </a:lnTo>
                  <a:lnTo>
                    <a:pt x="69" y="11"/>
                  </a:lnTo>
                  <a:lnTo>
                    <a:pt x="59" y="15"/>
                  </a:lnTo>
                  <a:lnTo>
                    <a:pt x="48" y="20"/>
                  </a:lnTo>
                  <a:lnTo>
                    <a:pt x="39" y="25"/>
                  </a:lnTo>
                  <a:lnTo>
                    <a:pt x="31" y="32"/>
                  </a:lnTo>
                  <a:lnTo>
                    <a:pt x="25" y="38"/>
                  </a:lnTo>
                  <a:lnTo>
                    <a:pt x="18" y="46"/>
                  </a:lnTo>
                  <a:lnTo>
                    <a:pt x="13" y="55"/>
                  </a:lnTo>
                  <a:lnTo>
                    <a:pt x="9" y="64"/>
                  </a:lnTo>
                  <a:lnTo>
                    <a:pt x="5" y="75"/>
                  </a:lnTo>
                  <a:lnTo>
                    <a:pt x="3" y="87"/>
                  </a:lnTo>
                  <a:lnTo>
                    <a:pt x="1" y="100"/>
                  </a:lnTo>
                  <a:lnTo>
                    <a:pt x="0" y="127"/>
                  </a:lnTo>
                  <a:lnTo>
                    <a:pt x="0" y="127"/>
                  </a:lnTo>
                  <a:lnTo>
                    <a:pt x="0" y="128"/>
                  </a:lnTo>
                  <a:lnTo>
                    <a:pt x="0" y="128"/>
                  </a:lnTo>
                  <a:lnTo>
                    <a:pt x="0" y="131"/>
                  </a:lnTo>
                  <a:lnTo>
                    <a:pt x="0" y="658"/>
                  </a:lnTo>
                  <a:lnTo>
                    <a:pt x="0" y="658"/>
                  </a:lnTo>
                  <a:lnTo>
                    <a:pt x="0" y="665"/>
                  </a:lnTo>
                  <a:lnTo>
                    <a:pt x="0" y="665"/>
                  </a:lnTo>
                  <a:lnTo>
                    <a:pt x="0" y="671"/>
                  </a:lnTo>
                  <a:lnTo>
                    <a:pt x="0" y="671"/>
                  </a:lnTo>
                  <a:lnTo>
                    <a:pt x="1" y="699"/>
                  </a:lnTo>
                  <a:lnTo>
                    <a:pt x="3" y="712"/>
                  </a:lnTo>
                  <a:lnTo>
                    <a:pt x="5" y="723"/>
                  </a:lnTo>
                  <a:lnTo>
                    <a:pt x="9" y="734"/>
                  </a:lnTo>
                  <a:lnTo>
                    <a:pt x="13" y="743"/>
                  </a:lnTo>
                  <a:lnTo>
                    <a:pt x="18" y="752"/>
                  </a:lnTo>
                  <a:lnTo>
                    <a:pt x="25" y="760"/>
                  </a:lnTo>
                  <a:lnTo>
                    <a:pt x="31" y="767"/>
                  </a:lnTo>
                  <a:lnTo>
                    <a:pt x="39" y="773"/>
                  </a:lnTo>
                  <a:lnTo>
                    <a:pt x="48" y="778"/>
                  </a:lnTo>
                  <a:lnTo>
                    <a:pt x="59" y="784"/>
                  </a:lnTo>
                  <a:lnTo>
                    <a:pt x="69" y="788"/>
                  </a:lnTo>
                  <a:lnTo>
                    <a:pt x="82" y="790"/>
                  </a:lnTo>
                  <a:lnTo>
                    <a:pt x="95" y="793"/>
                  </a:lnTo>
                  <a:lnTo>
                    <a:pt x="110" y="795"/>
                  </a:lnTo>
                  <a:lnTo>
                    <a:pt x="110" y="795"/>
                  </a:lnTo>
                  <a:lnTo>
                    <a:pt x="156" y="798"/>
                  </a:lnTo>
                  <a:lnTo>
                    <a:pt x="204" y="802"/>
                  </a:lnTo>
                  <a:lnTo>
                    <a:pt x="306" y="806"/>
                  </a:lnTo>
                  <a:lnTo>
                    <a:pt x="408" y="808"/>
                  </a:lnTo>
                  <a:lnTo>
                    <a:pt x="502" y="812"/>
                  </a:lnTo>
                  <a:lnTo>
                    <a:pt x="502" y="812"/>
                  </a:lnTo>
                  <a:lnTo>
                    <a:pt x="592" y="814"/>
                  </a:lnTo>
                  <a:lnTo>
                    <a:pt x="697" y="815"/>
                  </a:lnTo>
                  <a:lnTo>
                    <a:pt x="893" y="814"/>
                  </a:lnTo>
                  <a:lnTo>
                    <a:pt x="893" y="814"/>
                  </a:lnTo>
                  <a:lnTo>
                    <a:pt x="930" y="814"/>
                  </a:lnTo>
                  <a:lnTo>
                    <a:pt x="951" y="814"/>
                  </a:lnTo>
                  <a:lnTo>
                    <a:pt x="972" y="812"/>
                  </a:lnTo>
                  <a:lnTo>
                    <a:pt x="991" y="810"/>
                  </a:lnTo>
                  <a:lnTo>
                    <a:pt x="1011" y="806"/>
                  </a:lnTo>
                  <a:lnTo>
                    <a:pt x="1029" y="799"/>
                  </a:lnTo>
                  <a:lnTo>
                    <a:pt x="1037" y="795"/>
                  </a:lnTo>
                  <a:lnTo>
                    <a:pt x="1045" y="790"/>
                  </a:lnTo>
                  <a:lnTo>
                    <a:pt x="1045" y="790"/>
                  </a:lnTo>
                  <a:lnTo>
                    <a:pt x="1057" y="781"/>
                  </a:lnTo>
                  <a:lnTo>
                    <a:pt x="1065" y="772"/>
                  </a:lnTo>
                  <a:lnTo>
                    <a:pt x="1069" y="763"/>
                  </a:lnTo>
                  <a:lnTo>
                    <a:pt x="1073" y="754"/>
                  </a:lnTo>
                  <a:lnTo>
                    <a:pt x="1076" y="734"/>
                  </a:lnTo>
                  <a:lnTo>
                    <a:pt x="1079" y="722"/>
                  </a:lnTo>
                  <a:lnTo>
                    <a:pt x="1082" y="709"/>
                  </a:lnTo>
                  <a:lnTo>
                    <a:pt x="1082" y="709"/>
                  </a:lnTo>
                  <a:lnTo>
                    <a:pt x="1083" y="701"/>
                  </a:lnTo>
                  <a:lnTo>
                    <a:pt x="1082" y="695"/>
                  </a:lnTo>
                  <a:lnTo>
                    <a:pt x="1082" y="695"/>
                  </a:lnTo>
                  <a:lnTo>
                    <a:pt x="1082" y="688"/>
                  </a:lnTo>
                  <a:lnTo>
                    <a:pt x="1080" y="683"/>
                  </a:lnTo>
                  <a:lnTo>
                    <a:pt x="1080" y="683"/>
                  </a:lnTo>
                  <a:lnTo>
                    <a:pt x="1079" y="678"/>
                  </a:lnTo>
                  <a:lnTo>
                    <a:pt x="1079" y="670"/>
                  </a:lnTo>
                  <a:lnTo>
                    <a:pt x="1080" y="650"/>
                  </a:lnTo>
                  <a:lnTo>
                    <a:pt x="1084" y="616"/>
                  </a:lnTo>
                  <a:lnTo>
                    <a:pt x="1084" y="616"/>
                  </a:lnTo>
                  <a:lnTo>
                    <a:pt x="1084" y="589"/>
                  </a:lnTo>
                  <a:lnTo>
                    <a:pt x="1084" y="561"/>
                  </a:lnTo>
                  <a:lnTo>
                    <a:pt x="1084" y="561"/>
                  </a:lnTo>
                  <a:lnTo>
                    <a:pt x="1086" y="531"/>
                  </a:lnTo>
                  <a:lnTo>
                    <a:pt x="1087" y="501"/>
                  </a:lnTo>
                  <a:lnTo>
                    <a:pt x="1088" y="472"/>
                  </a:lnTo>
                  <a:lnTo>
                    <a:pt x="1088" y="442"/>
                  </a:lnTo>
                  <a:lnTo>
                    <a:pt x="1088" y="442"/>
                  </a:lnTo>
                  <a:lnTo>
                    <a:pt x="1084" y="285"/>
                  </a:lnTo>
                  <a:lnTo>
                    <a:pt x="1082" y="198"/>
                  </a:lnTo>
                  <a:lnTo>
                    <a:pt x="1080" y="128"/>
                  </a:lnTo>
                  <a:lnTo>
                    <a:pt x="1080" y="128"/>
                  </a:lnTo>
                  <a:close/>
                  <a:moveTo>
                    <a:pt x="1023" y="751"/>
                  </a:moveTo>
                  <a:lnTo>
                    <a:pt x="1023" y="751"/>
                  </a:lnTo>
                  <a:lnTo>
                    <a:pt x="1006" y="757"/>
                  </a:lnTo>
                  <a:lnTo>
                    <a:pt x="989" y="761"/>
                  </a:lnTo>
                  <a:lnTo>
                    <a:pt x="970" y="765"/>
                  </a:lnTo>
                  <a:lnTo>
                    <a:pt x="953" y="767"/>
                  </a:lnTo>
                  <a:lnTo>
                    <a:pt x="953" y="767"/>
                  </a:lnTo>
                  <a:lnTo>
                    <a:pt x="891" y="769"/>
                  </a:lnTo>
                  <a:lnTo>
                    <a:pt x="859" y="771"/>
                  </a:lnTo>
                  <a:lnTo>
                    <a:pt x="828" y="772"/>
                  </a:lnTo>
                  <a:lnTo>
                    <a:pt x="828" y="772"/>
                  </a:lnTo>
                  <a:lnTo>
                    <a:pt x="674" y="771"/>
                  </a:lnTo>
                  <a:lnTo>
                    <a:pt x="590" y="769"/>
                  </a:lnTo>
                  <a:lnTo>
                    <a:pt x="519" y="767"/>
                  </a:lnTo>
                  <a:lnTo>
                    <a:pt x="519" y="767"/>
                  </a:lnTo>
                  <a:lnTo>
                    <a:pt x="446" y="763"/>
                  </a:lnTo>
                  <a:lnTo>
                    <a:pt x="364" y="757"/>
                  </a:lnTo>
                  <a:lnTo>
                    <a:pt x="282" y="754"/>
                  </a:lnTo>
                  <a:lnTo>
                    <a:pt x="244" y="752"/>
                  </a:lnTo>
                  <a:lnTo>
                    <a:pt x="209" y="751"/>
                  </a:lnTo>
                  <a:lnTo>
                    <a:pt x="209" y="751"/>
                  </a:lnTo>
                  <a:lnTo>
                    <a:pt x="150" y="752"/>
                  </a:lnTo>
                  <a:lnTo>
                    <a:pt x="122" y="751"/>
                  </a:lnTo>
                  <a:lnTo>
                    <a:pt x="107" y="750"/>
                  </a:lnTo>
                  <a:lnTo>
                    <a:pt x="93" y="747"/>
                  </a:lnTo>
                  <a:lnTo>
                    <a:pt x="93" y="747"/>
                  </a:lnTo>
                  <a:lnTo>
                    <a:pt x="77" y="742"/>
                  </a:lnTo>
                  <a:lnTo>
                    <a:pt x="65" y="737"/>
                  </a:lnTo>
                  <a:lnTo>
                    <a:pt x="57" y="729"/>
                  </a:lnTo>
                  <a:lnTo>
                    <a:pt x="52" y="721"/>
                  </a:lnTo>
                  <a:lnTo>
                    <a:pt x="48" y="710"/>
                  </a:lnTo>
                  <a:lnTo>
                    <a:pt x="46" y="700"/>
                  </a:lnTo>
                  <a:lnTo>
                    <a:pt x="46" y="687"/>
                  </a:lnTo>
                  <a:lnTo>
                    <a:pt x="46" y="671"/>
                  </a:lnTo>
                  <a:lnTo>
                    <a:pt x="46" y="671"/>
                  </a:lnTo>
                  <a:lnTo>
                    <a:pt x="44" y="665"/>
                  </a:lnTo>
                  <a:lnTo>
                    <a:pt x="44" y="665"/>
                  </a:lnTo>
                  <a:lnTo>
                    <a:pt x="46" y="658"/>
                  </a:lnTo>
                  <a:lnTo>
                    <a:pt x="46" y="131"/>
                  </a:lnTo>
                  <a:lnTo>
                    <a:pt x="46" y="131"/>
                  </a:lnTo>
                  <a:lnTo>
                    <a:pt x="46" y="128"/>
                  </a:lnTo>
                  <a:lnTo>
                    <a:pt x="46" y="128"/>
                  </a:lnTo>
                  <a:lnTo>
                    <a:pt x="46" y="127"/>
                  </a:lnTo>
                  <a:lnTo>
                    <a:pt x="46" y="127"/>
                  </a:lnTo>
                  <a:lnTo>
                    <a:pt x="46" y="113"/>
                  </a:lnTo>
                  <a:lnTo>
                    <a:pt x="46" y="98"/>
                  </a:lnTo>
                  <a:lnTo>
                    <a:pt x="48" y="88"/>
                  </a:lnTo>
                  <a:lnTo>
                    <a:pt x="52" y="77"/>
                  </a:lnTo>
                  <a:lnTo>
                    <a:pt x="57" y="70"/>
                  </a:lnTo>
                  <a:lnTo>
                    <a:pt x="65" y="62"/>
                  </a:lnTo>
                  <a:lnTo>
                    <a:pt x="77" y="56"/>
                  </a:lnTo>
                  <a:lnTo>
                    <a:pt x="93" y="53"/>
                  </a:lnTo>
                  <a:lnTo>
                    <a:pt x="93" y="53"/>
                  </a:lnTo>
                  <a:lnTo>
                    <a:pt x="107" y="49"/>
                  </a:lnTo>
                  <a:lnTo>
                    <a:pt x="122" y="47"/>
                  </a:lnTo>
                  <a:lnTo>
                    <a:pt x="150" y="46"/>
                  </a:lnTo>
                  <a:lnTo>
                    <a:pt x="209" y="47"/>
                  </a:lnTo>
                  <a:lnTo>
                    <a:pt x="209" y="47"/>
                  </a:lnTo>
                  <a:lnTo>
                    <a:pt x="280" y="49"/>
                  </a:lnTo>
                  <a:lnTo>
                    <a:pt x="357" y="50"/>
                  </a:lnTo>
                  <a:lnTo>
                    <a:pt x="435" y="51"/>
                  </a:lnTo>
                  <a:lnTo>
                    <a:pt x="472" y="51"/>
                  </a:lnTo>
                  <a:lnTo>
                    <a:pt x="506" y="50"/>
                  </a:lnTo>
                  <a:lnTo>
                    <a:pt x="506" y="50"/>
                  </a:lnTo>
                  <a:lnTo>
                    <a:pt x="540" y="49"/>
                  </a:lnTo>
                  <a:lnTo>
                    <a:pt x="578" y="49"/>
                  </a:lnTo>
                  <a:lnTo>
                    <a:pt x="666" y="51"/>
                  </a:lnTo>
                  <a:lnTo>
                    <a:pt x="753" y="54"/>
                  </a:lnTo>
                  <a:lnTo>
                    <a:pt x="827" y="55"/>
                  </a:lnTo>
                  <a:lnTo>
                    <a:pt x="827" y="55"/>
                  </a:lnTo>
                  <a:lnTo>
                    <a:pt x="857" y="55"/>
                  </a:lnTo>
                  <a:lnTo>
                    <a:pt x="888" y="56"/>
                  </a:lnTo>
                  <a:lnTo>
                    <a:pt x="951" y="60"/>
                  </a:lnTo>
                  <a:lnTo>
                    <a:pt x="951" y="60"/>
                  </a:lnTo>
                  <a:lnTo>
                    <a:pt x="968" y="62"/>
                  </a:lnTo>
                  <a:lnTo>
                    <a:pt x="986" y="64"/>
                  </a:lnTo>
                  <a:lnTo>
                    <a:pt x="1004" y="70"/>
                  </a:lnTo>
                  <a:lnTo>
                    <a:pt x="1020" y="75"/>
                  </a:lnTo>
                  <a:lnTo>
                    <a:pt x="1020" y="75"/>
                  </a:lnTo>
                  <a:lnTo>
                    <a:pt x="1025" y="79"/>
                  </a:lnTo>
                  <a:lnTo>
                    <a:pt x="1029" y="84"/>
                  </a:lnTo>
                  <a:lnTo>
                    <a:pt x="1031" y="90"/>
                  </a:lnTo>
                  <a:lnTo>
                    <a:pt x="1032" y="97"/>
                  </a:lnTo>
                  <a:lnTo>
                    <a:pt x="1033" y="113"/>
                  </a:lnTo>
                  <a:lnTo>
                    <a:pt x="1036" y="126"/>
                  </a:lnTo>
                  <a:lnTo>
                    <a:pt x="1036" y="126"/>
                  </a:lnTo>
                  <a:lnTo>
                    <a:pt x="1036" y="127"/>
                  </a:lnTo>
                  <a:lnTo>
                    <a:pt x="1036" y="127"/>
                  </a:lnTo>
                  <a:lnTo>
                    <a:pt x="1036" y="202"/>
                  </a:lnTo>
                  <a:lnTo>
                    <a:pt x="1039" y="293"/>
                  </a:lnTo>
                  <a:lnTo>
                    <a:pt x="1044" y="459"/>
                  </a:lnTo>
                  <a:lnTo>
                    <a:pt x="1044" y="459"/>
                  </a:lnTo>
                  <a:lnTo>
                    <a:pt x="1044" y="489"/>
                  </a:lnTo>
                  <a:lnTo>
                    <a:pt x="1041" y="518"/>
                  </a:lnTo>
                  <a:lnTo>
                    <a:pt x="1040" y="548"/>
                  </a:lnTo>
                  <a:lnTo>
                    <a:pt x="1039" y="578"/>
                  </a:lnTo>
                  <a:lnTo>
                    <a:pt x="1039" y="578"/>
                  </a:lnTo>
                  <a:lnTo>
                    <a:pt x="1037" y="607"/>
                  </a:lnTo>
                  <a:lnTo>
                    <a:pt x="1035" y="640"/>
                  </a:lnTo>
                  <a:lnTo>
                    <a:pt x="1035" y="655"/>
                  </a:lnTo>
                  <a:lnTo>
                    <a:pt x="1035" y="672"/>
                  </a:lnTo>
                  <a:lnTo>
                    <a:pt x="1035" y="687"/>
                  </a:lnTo>
                  <a:lnTo>
                    <a:pt x="1037" y="699"/>
                  </a:lnTo>
                  <a:lnTo>
                    <a:pt x="1037" y="699"/>
                  </a:lnTo>
                  <a:lnTo>
                    <a:pt x="1036" y="712"/>
                  </a:lnTo>
                  <a:lnTo>
                    <a:pt x="1035" y="727"/>
                  </a:lnTo>
                  <a:lnTo>
                    <a:pt x="1033" y="735"/>
                  </a:lnTo>
                  <a:lnTo>
                    <a:pt x="1031" y="742"/>
                  </a:lnTo>
                  <a:lnTo>
                    <a:pt x="1028" y="747"/>
                  </a:lnTo>
                  <a:lnTo>
                    <a:pt x="1023" y="751"/>
                  </a:lnTo>
                  <a:lnTo>
                    <a:pt x="1023" y="75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18" name="Google Shape;218;p6"/>
            <p:cNvSpPr/>
            <p:nvPr/>
          </p:nvSpPr>
          <p:spPr>
            <a:xfrm>
              <a:off x="2184401" y="3195638"/>
              <a:ext cx="254000" cy="252413"/>
            </a:xfrm>
            <a:custGeom>
              <a:rect b="b" l="l" r="r" t="t"/>
              <a:pathLst>
                <a:path extrusionOk="0" h="636" w="641">
                  <a:moveTo>
                    <a:pt x="639" y="384"/>
                  </a:moveTo>
                  <a:lnTo>
                    <a:pt x="639" y="384"/>
                  </a:lnTo>
                  <a:lnTo>
                    <a:pt x="638" y="357"/>
                  </a:lnTo>
                  <a:lnTo>
                    <a:pt x="638" y="323"/>
                  </a:lnTo>
                  <a:lnTo>
                    <a:pt x="638" y="243"/>
                  </a:lnTo>
                  <a:lnTo>
                    <a:pt x="637" y="165"/>
                  </a:lnTo>
                  <a:lnTo>
                    <a:pt x="637" y="129"/>
                  </a:lnTo>
                  <a:lnTo>
                    <a:pt x="636" y="102"/>
                  </a:lnTo>
                  <a:lnTo>
                    <a:pt x="636" y="102"/>
                  </a:lnTo>
                  <a:lnTo>
                    <a:pt x="633" y="78"/>
                  </a:lnTo>
                  <a:lnTo>
                    <a:pt x="632" y="67"/>
                  </a:lnTo>
                  <a:lnTo>
                    <a:pt x="630" y="56"/>
                  </a:lnTo>
                  <a:lnTo>
                    <a:pt x="626" y="47"/>
                  </a:lnTo>
                  <a:lnTo>
                    <a:pt x="622" y="38"/>
                  </a:lnTo>
                  <a:lnTo>
                    <a:pt x="615" y="31"/>
                  </a:lnTo>
                  <a:lnTo>
                    <a:pt x="605" y="26"/>
                  </a:lnTo>
                  <a:lnTo>
                    <a:pt x="605" y="26"/>
                  </a:lnTo>
                  <a:lnTo>
                    <a:pt x="599" y="22"/>
                  </a:lnTo>
                  <a:lnTo>
                    <a:pt x="595" y="21"/>
                  </a:lnTo>
                  <a:lnTo>
                    <a:pt x="591" y="20"/>
                  </a:lnTo>
                  <a:lnTo>
                    <a:pt x="591" y="20"/>
                  </a:lnTo>
                  <a:lnTo>
                    <a:pt x="526" y="18"/>
                  </a:lnTo>
                  <a:lnTo>
                    <a:pt x="445" y="14"/>
                  </a:lnTo>
                  <a:lnTo>
                    <a:pt x="363" y="9"/>
                  </a:lnTo>
                  <a:lnTo>
                    <a:pt x="298" y="3"/>
                  </a:lnTo>
                  <a:lnTo>
                    <a:pt x="298" y="3"/>
                  </a:lnTo>
                  <a:lnTo>
                    <a:pt x="280" y="1"/>
                  </a:lnTo>
                  <a:lnTo>
                    <a:pt x="260" y="0"/>
                  </a:lnTo>
                  <a:lnTo>
                    <a:pt x="217" y="0"/>
                  </a:lnTo>
                  <a:lnTo>
                    <a:pt x="137" y="1"/>
                  </a:lnTo>
                  <a:lnTo>
                    <a:pt x="137" y="1"/>
                  </a:lnTo>
                  <a:lnTo>
                    <a:pt x="108" y="1"/>
                  </a:lnTo>
                  <a:lnTo>
                    <a:pt x="81" y="1"/>
                  </a:lnTo>
                  <a:lnTo>
                    <a:pt x="67" y="3"/>
                  </a:lnTo>
                  <a:lnTo>
                    <a:pt x="52" y="4"/>
                  </a:lnTo>
                  <a:lnTo>
                    <a:pt x="39" y="6"/>
                  </a:lnTo>
                  <a:lnTo>
                    <a:pt x="25" y="9"/>
                  </a:lnTo>
                  <a:lnTo>
                    <a:pt x="25" y="9"/>
                  </a:lnTo>
                  <a:lnTo>
                    <a:pt x="19" y="12"/>
                  </a:lnTo>
                  <a:lnTo>
                    <a:pt x="15" y="16"/>
                  </a:lnTo>
                  <a:lnTo>
                    <a:pt x="12" y="21"/>
                  </a:lnTo>
                  <a:lnTo>
                    <a:pt x="9" y="26"/>
                  </a:lnTo>
                  <a:lnTo>
                    <a:pt x="9" y="26"/>
                  </a:lnTo>
                  <a:lnTo>
                    <a:pt x="8" y="30"/>
                  </a:lnTo>
                  <a:lnTo>
                    <a:pt x="6" y="34"/>
                  </a:lnTo>
                  <a:lnTo>
                    <a:pt x="6" y="42"/>
                  </a:lnTo>
                  <a:lnTo>
                    <a:pt x="6" y="42"/>
                  </a:lnTo>
                  <a:lnTo>
                    <a:pt x="5" y="46"/>
                  </a:lnTo>
                  <a:lnTo>
                    <a:pt x="5" y="51"/>
                  </a:lnTo>
                  <a:lnTo>
                    <a:pt x="5" y="418"/>
                  </a:lnTo>
                  <a:lnTo>
                    <a:pt x="5" y="418"/>
                  </a:lnTo>
                  <a:lnTo>
                    <a:pt x="4" y="442"/>
                  </a:lnTo>
                  <a:lnTo>
                    <a:pt x="1" y="468"/>
                  </a:lnTo>
                  <a:lnTo>
                    <a:pt x="0" y="496"/>
                  </a:lnTo>
                  <a:lnTo>
                    <a:pt x="0" y="524"/>
                  </a:lnTo>
                  <a:lnTo>
                    <a:pt x="0" y="537"/>
                  </a:lnTo>
                  <a:lnTo>
                    <a:pt x="1" y="552"/>
                  </a:lnTo>
                  <a:lnTo>
                    <a:pt x="4" y="565"/>
                  </a:lnTo>
                  <a:lnTo>
                    <a:pt x="8" y="577"/>
                  </a:lnTo>
                  <a:lnTo>
                    <a:pt x="13" y="587"/>
                  </a:lnTo>
                  <a:lnTo>
                    <a:pt x="18" y="598"/>
                  </a:lnTo>
                  <a:lnTo>
                    <a:pt x="26" y="607"/>
                  </a:lnTo>
                  <a:lnTo>
                    <a:pt x="36" y="613"/>
                  </a:lnTo>
                  <a:lnTo>
                    <a:pt x="36" y="613"/>
                  </a:lnTo>
                  <a:lnTo>
                    <a:pt x="44" y="617"/>
                  </a:lnTo>
                  <a:lnTo>
                    <a:pt x="52" y="619"/>
                  </a:lnTo>
                  <a:lnTo>
                    <a:pt x="63" y="621"/>
                  </a:lnTo>
                  <a:lnTo>
                    <a:pt x="73" y="621"/>
                  </a:lnTo>
                  <a:lnTo>
                    <a:pt x="94" y="622"/>
                  </a:lnTo>
                  <a:lnTo>
                    <a:pt x="111" y="622"/>
                  </a:lnTo>
                  <a:lnTo>
                    <a:pt x="111" y="622"/>
                  </a:lnTo>
                  <a:lnTo>
                    <a:pt x="140" y="624"/>
                  </a:lnTo>
                  <a:lnTo>
                    <a:pt x="169" y="625"/>
                  </a:lnTo>
                  <a:lnTo>
                    <a:pt x="197" y="626"/>
                  </a:lnTo>
                  <a:lnTo>
                    <a:pt x="226" y="629"/>
                  </a:lnTo>
                  <a:lnTo>
                    <a:pt x="226" y="629"/>
                  </a:lnTo>
                  <a:lnTo>
                    <a:pt x="261" y="633"/>
                  </a:lnTo>
                  <a:lnTo>
                    <a:pt x="306" y="636"/>
                  </a:lnTo>
                  <a:lnTo>
                    <a:pt x="354" y="636"/>
                  </a:lnTo>
                  <a:lnTo>
                    <a:pt x="407" y="636"/>
                  </a:lnTo>
                  <a:lnTo>
                    <a:pt x="507" y="636"/>
                  </a:lnTo>
                  <a:lnTo>
                    <a:pt x="552" y="636"/>
                  </a:lnTo>
                  <a:lnTo>
                    <a:pt x="587" y="636"/>
                  </a:lnTo>
                  <a:lnTo>
                    <a:pt x="587" y="636"/>
                  </a:lnTo>
                  <a:lnTo>
                    <a:pt x="592" y="636"/>
                  </a:lnTo>
                  <a:lnTo>
                    <a:pt x="598" y="633"/>
                  </a:lnTo>
                  <a:lnTo>
                    <a:pt x="602" y="630"/>
                  </a:lnTo>
                  <a:lnTo>
                    <a:pt x="604" y="628"/>
                  </a:lnTo>
                  <a:lnTo>
                    <a:pt x="604" y="628"/>
                  </a:lnTo>
                  <a:lnTo>
                    <a:pt x="608" y="628"/>
                  </a:lnTo>
                  <a:lnTo>
                    <a:pt x="608" y="628"/>
                  </a:lnTo>
                  <a:lnTo>
                    <a:pt x="619" y="624"/>
                  </a:lnTo>
                  <a:lnTo>
                    <a:pt x="625" y="619"/>
                  </a:lnTo>
                  <a:lnTo>
                    <a:pt x="630" y="611"/>
                  </a:lnTo>
                  <a:lnTo>
                    <a:pt x="634" y="603"/>
                  </a:lnTo>
                  <a:lnTo>
                    <a:pt x="636" y="594"/>
                  </a:lnTo>
                  <a:lnTo>
                    <a:pt x="637" y="585"/>
                  </a:lnTo>
                  <a:lnTo>
                    <a:pt x="637" y="566"/>
                  </a:lnTo>
                  <a:lnTo>
                    <a:pt x="637" y="566"/>
                  </a:lnTo>
                  <a:lnTo>
                    <a:pt x="637" y="520"/>
                  </a:lnTo>
                  <a:lnTo>
                    <a:pt x="639" y="475"/>
                  </a:lnTo>
                  <a:lnTo>
                    <a:pt x="641" y="430"/>
                  </a:lnTo>
                  <a:lnTo>
                    <a:pt x="641" y="407"/>
                  </a:lnTo>
                  <a:lnTo>
                    <a:pt x="639" y="384"/>
                  </a:lnTo>
                  <a:lnTo>
                    <a:pt x="639" y="384"/>
                  </a:lnTo>
                  <a:close/>
                  <a:moveTo>
                    <a:pt x="102" y="575"/>
                  </a:moveTo>
                  <a:lnTo>
                    <a:pt x="102" y="575"/>
                  </a:lnTo>
                  <a:lnTo>
                    <a:pt x="87" y="573"/>
                  </a:lnTo>
                  <a:lnTo>
                    <a:pt x="76" y="568"/>
                  </a:lnTo>
                  <a:lnTo>
                    <a:pt x="67" y="562"/>
                  </a:lnTo>
                  <a:lnTo>
                    <a:pt x="60" y="554"/>
                  </a:lnTo>
                  <a:lnTo>
                    <a:pt x="55" y="545"/>
                  </a:lnTo>
                  <a:lnTo>
                    <a:pt x="52" y="535"/>
                  </a:lnTo>
                  <a:lnTo>
                    <a:pt x="51" y="523"/>
                  </a:lnTo>
                  <a:lnTo>
                    <a:pt x="51" y="509"/>
                  </a:lnTo>
                  <a:lnTo>
                    <a:pt x="51" y="51"/>
                  </a:lnTo>
                  <a:lnTo>
                    <a:pt x="51" y="51"/>
                  </a:lnTo>
                  <a:lnTo>
                    <a:pt x="50" y="51"/>
                  </a:lnTo>
                  <a:lnTo>
                    <a:pt x="50" y="51"/>
                  </a:lnTo>
                  <a:lnTo>
                    <a:pt x="64" y="48"/>
                  </a:lnTo>
                  <a:lnTo>
                    <a:pt x="77" y="47"/>
                  </a:lnTo>
                  <a:lnTo>
                    <a:pt x="104" y="46"/>
                  </a:lnTo>
                  <a:lnTo>
                    <a:pt x="158" y="47"/>
                  </a:lnTo>
                  <a:lnTo>
                    <a:pt x="158" y="47"/>
                  </a:lnTo>
                  <a:lnTo>
                    <a:pt x="235" y="46"/>
                  </a:lnTo>
                  <a:lnTo>
                    <a:pt x="277" y="47"/>
                  </a:lnTo>
                  <a:lnTo>
                    <a:pt x="312" y="50"/>
                  </a:lnTo>
                  <a:lnTo>
                    <a:pt x="312" y="50"/>
                  </a:lnTo>
                  <a:lnTo>
                    <a:pt x="371" y="55"/>
                  </a:lnTo>
                  <a:lnTo>
                    <a:pt x="446" y="60"/>
                  </a:lnTo>
                  <a:lnTo>
                    <a:pt x="520" y="64"/>
                  </a:lnTo>
                  <a:lnTo>
                    <a:pt x="579" y="65"/>
                  </a:lnTo>
                  <a:lnTo>
                    <a:pt x="579" y="65"/>
                  </a:lnTo>
                  <a:lnTo>
                    <a:pt x="582" y="68"/>
                  </a:lnTo>
                  <a:lnTo>
                    <a:pt x="583" y="71"/>
                  </a:lnTo>
                  <a:lnTo>
                    <a:pt x="587" y="81"/>
                  </a:lnTo>
                  <a:lnTo>
                    <a:pt x="590" y="95"/>
                  </a:lnTo>
                  <a:lnTo>
                    <a:pt x="592" y="114"/>
                  </a:lnTo>
                  <a:lnTo>
                    <a:pt x="594" y="159"/>
                  </a:lnTo>
                  <a:lnTo>
                    <a:pt x="595" y="212"/>
                  </a:lnTo>
                  <a:lnTo>
                    <a:pt x="592" y="312"/>
                  </a:lnTo>
                  <a:lnTo>
                    <a:pt x="592" y="349"/>
                  </a:lnTo>
                  <a:lnTo>
                    <a:pt x="592" y="370"/>
                  </a:lnTo>
                  <a:lnTo>
                    <a:pt x="592" y="370"/>
                  </a:lnTo>
                  <a:lnTo>
                    <a:pt x="594" y="413"/>
                  </a:lnTo>
                  <a:lnTo>
                    <a:pt x="594" y="485"/>
                  </a:lnTo>
                  <a:lnTo>
                    <a:pt x="595" y="553"/>
                  </a:lnTo>
                  <a:lnTo>
                    <a:pt x="596" y="583"/>
                  </a:lnTo>
                  <a:lnTo>
                    <a:pt x="596" y="583"/>
                  </a:lnTo>
                  <a:lnTo>
                    <a:pt x="590" y="586"/>
                  </a:lnTo>
                  <a:lnTo>
                    <a:pt x="585" y="590"/>
                  </a:lnTo>
                  <a:lnTo>
                    <a:pt x="585" y="590"/>
                  </a:lnTo>
                  <a:lnTo>
                    <a:pt x="533" y="588"/>
                  </a:lnTo>
                  <a:lnTo>
                    <a:pt x="475" y="588"/>
                  </a:lnTo>
                  <a:lnTo>
                    <a:pt x="343" y="588"/>
                  </a:lnTo>
                  <a:lnTo>
                    <a:pt x="276" y="587"/>
                  </a:lnTo>
                  <a:lnTo>
                    <a:pt x="212" y="585"/>
                  </a:lnTo>
                  <a:lnTo>
                    <a:pt x="153" y="581"/>
                  </a:lnTo>
                  <a:lnTo>
                    <a:pt x="125" y="578"/>
                  </a:lnTo>
                  <a:lnTo>
                    <a:pt x="102" y="575"/>
                  </a:lnTo>
                  <a:lnTo>
                    <a:pt x="102" y="57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19" name="Google Shape;219;p6"/>
            <p:cNvSpPr/>
            <p:nvPr/>
          </p:nvSpPr>
          <p:spPr>
            <a:xfrm>
              <a:off x="2033588" y="3146425"/>
              <a:ext cx="30163" cy="538163"/>
            </a:xfrm>
            <a:custGeom>
              <a:rect b="b" l="l" r="r" t="t"/>
              <a:pathLst>
                <a:path extrusionOk="0" h="1355" w="79">
                  <a:moveTo>
                    <a:pt x="62" y="1072"/>
                  </a:moveTo>
                  <a:lnTo>
                    <a:pt x="62" y="1072"/>
                  </a:lnTo>
                  <a:lnTo>
                    <a:pt x="63" y="1047"/>
                  </a:lnTo>
                  <a:lnTo>
                    <a:pt x="62" y="1011"/>
                  </a:lnTo>
                  <a:lnTo>
                    <a:pt x="58" y="923"/>
                  </a:lnTo>
                  <a:lnTo>
                    <a:pt x="54" y="834"/>
                  </a:lnTo>
                  <a:lnTo>
                    <a:pt x="51" y="773"/>
                  </a:lnTo>
                  <a:lnTo>
                    <a:pt x="51" y="614"/>
                  </a:lnTo>
                  <a:lnTo>
                    <a:pt x="51" y="614"/>
                  </a:lnTo>
                  <a:lnTo>
                    <a:pt x="53" y="452"/>
                  </a:lnTo>
                  <a:lnTo>
                    <a:pt x="51" y="371"/>
                  </a:lnTo>
                  <a:lnTo>
                    <a:pt x="50" y="331"/>
                  </a:lnTo>
                  <a:lnTo>
                    <a:pt x="49" y="290"/>
                  </a:lnTo>
                  <a:lnTo>
                    <a:pt x="49" y="290"/>
                  </a:lnTo>
                  <a:lnTo>
                    <a:pt x="48" y="270"/>
                  </a:lnTo>
                  <a:lnTo>
                    <a:pt x="48" y="251"/>
                  </a:lnTo>
                  <a:lnTo>
                    <a:pt x="50" y="212"/>
                  </a:lnTo>
                  <a:lnTo>
                    <a:pt x="55" y="174"/>
                  </a:lnTo>
                  <a:lnTo>
                    <a:pt x="61" y="134"/>
                  </a:lnTo>
                  <a:lnTo>
                    <a:pt x="61" y="134"/>
                  </a:lnTo>
                  <a:lnTo>
                    <a:pt x="62" y="112"/>
                  </a:lnTo>
                  <a:lnTo>
                    <a:pt x="65" y="78"/>
                  </a:lnTo>
                  <a:lnTo>
                    <a:pt x="67" y="60"/>
                  </a:lnTo>
                  <a:lnTo>
                    <a:pt x="70" y="43"/>
                  </a:lnTo>
                  <a:lnTo>
                    <a:pt x="74" y="27"/>
                  </a:lnTo>
                  <a:lnTo>
                    <a:pt x="79" y="14"/>
                  </a:lnTo>
                  <a:lnTo>
                    <a:pt x="79" y="14"/>
                  </a:lnTo>
                  <a:lnTo>
                    <a:pt x="70" y="6"/>
                  </a:lnTo>
                  <a:lnTo>
                    <a:pt x="65" y="4"/>
                  </a:lnTo>
                  <a:lnTo>
                    <a:pt x="58" y="1"/>
                  </a:lnTo>
                  <a:lnTo>
                    <a:pt x="53" y="0"/>
                  </a:lnTo>
                  <a:lnTo>
                    <a:pt x="48" y="0"/>
                  </a:lnTo>
                  <a:lnTo>
                    <a:pt x="41" y="1"/>
                  </a:lnTo>
                  <a:lnTo>
                    <a:pt x="34" y="2"/>
                  </a:lnTo>
                  <a:lnTo>
                    <a:pt x="34" y="2"/>
                  </a:lnTo>
                  <a:lnTo>
                    <a:pt x="28" y="22"/>
                  </a:lnTo>
                  <a:lnTo>
                    <a:pt x="23" y="43"/>
                  </a:lnTo>
                  <a:lnTo>
                    <a:pt x="20" y="65"/>
                  </a:lnTo>
                  <a:lnTo>
                    <a:pt x="17" y="87"/>
                  </a:lnTo>
                  <a:lnTo>
                    <a:pt x="14" y="129"/>
                  </a:lnTo>
                  <a:lnTo>
                    <a:pt x="12" y="147"/>
                  </a:lnTo>
                  <a:lnTo>
                    <a:pt x="11" y="163"/>
                  </a:lnTo>
                  <a:lnTo>
                    <a:pt x="11" y="163"/>
                  </a:lnTo>
                  <a:lnTo>
                    <a:pt x="4" y="205"/>
                  </a:lnTo>
                  <a:lnTo>
                    <a:pt x="2" y="248"/>
                  </a:lnTo>
                  <a:lnTo>
                    <a:pt x="0" y="291"/>
                  </a:lnTo>
                  <a:lnTo>
                    <a:pt x="0" y="336"/>
                  </a:lnTo>
                  <a:lnTo>
                    <a:pt x="3" y="423"/>
                  </a:lnTo>
                  <a:lnTo>
                    <a:pt x="6" y="467"/>
                  </a:lnTo>
                  <a:lnTo>
                    <a:pt x="6" y="510"/>
                  </a:lnTo>
                  <a:lnTo>
                    <a:pt x="6" y="510"/>
                  </a:lnTo>
                  <a:lnTo>
                    <a:pt x="4" y="620"/>
                  </a:lnTo>
                  <a:lnTo>
                    <a:pt x="2" y="757"/>
                  </a:lnTo>
                  <a:lnTo>
                    <a:pt x="2" y="826"/>
                  </a:lnTo>
                  <a:lnTo>
                    <a:pt x="3" y="894"/>
                  </a:lnTo>
                  <a:lnTo>
                    <a:pt x="6" y="953"/>
                  </a:lnTo>
                  <a:lnTo>
                    <a:pt x="8" y="979"/>
                  </a:lnTo>
                  <a:lnTo>
                    <a:pt x="11" y="1003"/>
                  </a:lnTo>
                  <a:lnTo>
                    <a:pt x="11" y="1003"/>
                  </a:lnTo>
                  <a:lnTo>
                    <a:pt x="14" y="1024"/>
                  </a:lnTo>
                  <a:lnTo>
                    <a:pt x="14" y="1046"/>
                  </a:lnTo>
                  <a:lnTo>
                    <a:pt x="15" y="1088"/>
                  </a:lnTo>
                  <a:lnTo>
                    <a:pt x="14" y="1130"/>
                  </a:lnTo>
                  <a:lnTo>
                    <a:pt x="12" y="1173"/>
                  </a:lnTo>
                  <a:lnTo>
                    <a:pt x="12" y="1173"/>
                  </a:lnTo>
                  <a:lnTo>
                    <a:pt x="12" y="1192"/>
                  </a:lnTo>
                  <a:lnTo>
                    <a:pt x="15" y="1212"/>
                  </a:lnTo>
                  <a:lnTo>
                    <a:pt x="20" y="1253"/>
                  </a:lnTo>
                  <a:lnTo>
                    <a:pt x="25" y="1292"/>
                  </a:lnTo>
                  <a:lnTo>
                    <a:pt x="28" y="1313"/>
                  </a:lnTo>
                  <a:lnTo>
                    <a:pt x="28" y="1332"/>
                  </a:lnTo>
                  <a:lnTo>
                    <a:pt x="28" y="1332"/>
                  </a:lnTo>
                  <a:lnTo>
                    <a:pt x="29" y="1338"/>
                  </a:lnTo>
                  <a:lnTo>
                    <a:pt x="31" y="1341"/>
                  </a:lnTo>
                  <a:lnTo>
                    <a:pt x="33" y="1345"/>
                  </a:lnTo>
                  <a:lnTo>
                    <a:pt x="36" y="1349"/>
                  </a:lnTo>
                  <a:lnTo>
                    <a:pt x="40" y="1352"/>
                  </a:lnTo>
                  <a:lnTo>
                    <a:pt x="44" y="1353"/>
                  </a:lnTo>
                  <a:lnTo>
                    <a:pt x="51" y="1355"/>
                  </a:lnTo>
                  <a:lnTo>
                    <a:pt x="59" y="1353"/>
                  </a:lnTo>
                  <a:lnTo>
                    <a:pt x="63" y="1352"/>
                  </a:lnTo>
                  <a:lnTo>
                    <a:pt x="67" y="1349"/>
                  </a:lnTo>
                  <a:lnTo>
                    <a:pt x="70" y="1345"/>
                  </a:lnTo>
                  <a:lnTo>
                    <a:pt x="72" y="1341"/>
                  </a:lnTo>
                  <a:lnTo>
                    <a:pt x="74" y="1338"/>
                  </a:lnTo>
                  <a:lnTo>
                    <a:pt x="74" y="1332"/>
                  </a:lnTo>
                  <a:lnTo>
                    <a:pt x="74" y="1332"/>
                  </a:lnTo>
                  <a:lnTo>
                    <a:pt x="74" y="1302"/>
                  </a:lnTo>
                  <a:lnTo>
                    <a:pt x="71" y="1272"/>
                  </a:lnTo>
                  <a:lnTo>
                    <a:pt x="67" y="1242"/>
                  </a:lnTo>
                  <a:lnTo>
                    <a:pt x="62" y="1212"/>
                  </a:lnTo>
                  <a:lnTo>
                    <a:pt x="62" y="1212"/>
                  </a:lnTo>
                  <a:lnTo>
                    <a:pt x="59" y="1195"/>
                  </a:lnTo>
                  <a:lnTo>
                    <a:pt x="58" y="1178"/>
                  </a:lnTo>
                  <a:lnTo>
                    <a:pt x="57" y="1160"/>
                  </a:lnTo>
                  <a:lnTo>
                    <a:pt x="58" y="1143"/>
                  </a:lnTo>
                  <a:lnTo>
                    <a:pt x="61" y="1107"/>
                  </a:lnTo>
                  <a:lnTo>
                    <a:pt x="62" y="1072"/>
                  </a:lnTo>
                  <a:lnTo>
                    <a:pt x="62" y="107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20" name="Google Shape;220;p6"/>
            <p:cNvSpPr/>
            <p:nvPr/>
          </p:nvSpPr>
          <p:spPr>
            <a:xfrm>
              <a:off x="2044701" y="3662363"/>
              <a:ext cx="758825" cy="128588"/>
            </a:xfrm>
            <a:custGeom>
              <a:rect b="b" l="l" r="r" t="t"/>
              <a:pathLst>
                <a:path extrusionOk="0" h="325" w="1915">
                  <a:moveTo>
                    <a:pt x="1914" y="46"/>
                  </a:moveTo>
                  <a:lnTo>
                    <a:pt x="1914" y="46"/>
                  </a:lnTo>
                  <a:lnTo>
                    <a:pt x="1912" y="41"/>
                  </a:lnTo>
                  <a:lnTo>
                    <a:pt x="1911" y="36"/>
                  </a:lnTo>
                  <a:lnTo>
                    <a:pt x="1908" y="32"/>
                  </a:lnTo>
                  <a:lnTo>
                    <a:pt x="1906" y="29"/>
                  </a:lnTo>
                  <a:lnTo>
                    <a:pt x="1902" y="26"/>
                  </a:lnTo>
                  <a:lnTo>
                    <a:pt x="1898" y="25"/>
                  </a:lnTo>
                  <a:lnTo>
                    <a:pt x="1890" y="24"/>
                  </a:lnTo>
                  <a:lnTo>
                    <a:pt x="1882" y="25"/>
                  </a:lnTo>
                  <a:lnTo>
                    <a:pt x="1878" y="26"/>
                  </a:lnTo>
                  <a:lnTo>
                    <a:pt x="1874" y="29"/>
                  </a:lnTo>
                  <a:lnTo>
                    <a:pt x="1872" y="32"/>
                  </a:lnTo>
                  <a:lnTo>
                    <a:pt x="1869" y="36"/>
                  </a:lnTo>
                  <a:lnTo>
                    <a:pt x="1868" y="41"/>
                  </a:lnTo>
                  <a:lnTo>
                    <a:pt x="1868" y="46"/>
                  </a:lnTo>
                  <a:lnTo>
                    <a:pt x="1868" y="46"/>
                  </a:lnTo>
                  <a:lnTo>
                    <a:pt x="1868" y="94"/>
                  </a:lnTo>
                  <a:lnTo>
                    <a:pt x="1868" y="118"/>
                  </a:lnTo>
                  <a:lnTo>
                    <a:pt x="1867" y="143"/>
                  </a:lnTo>
                  <a:lnTo>
                    <a:pt x="1867" y="143"/>
                  </a:lnTo>
                  <a:lnTo>
                    <a:pt x="1867" y="152"/>
                  </a:lnTo>
                  <a:lnTo>
                    <a:pt x="1864" y="160"/>
                  </a:lnTo>
                  <a:lnTo>
                    <a:pt x="1861" y="168"/>
                  </a:lnTo>
                  <a:lnTo>
                    <a:pt x="1859" y="176"/>
                  </a:lnTo>
                  <a:lnTo>
                    <a:pt x="1850" y="190"/>
                  </a:lnTo>
                  <a:lnTo>
                    <a:pt x="1840" y="202"/>
                  </a:lnTo>
                  <a:lnTo>
                    <a:pt x="1827" y="212"/>
                  </a:lnTo>
                  <a:lnTo>
                    <a:pt x="1814" y="221"/>
                  </a:lnTo>
                  <a:lnTo>
                    <a:pt x="1800" y="230"/>
                  </a:lnTo>
                  <a:lnTo>
                    <a:pt x="1784" y="238"/>
                  </a:lnTo>
                  <a:lnTo>
                    <a:pt x="1784" y="238"/>
                  </a:lnTo>
                  <a:lnTo>
                    <a:pt x="1771" y="245"/>
                  </a:lnTo>
                  <a:lnTo>
                    <a:pt x="1757" y="251"/>
                  </a:lnTo>
                  <a:lnTo>
                    <a:pt x="1742" y="255"/>
                  </a:lnTo>
                  <a:lnTo>
                    <a:pt x="1728" y="258"/>
                  </a:lnTo>
                  <a:lnTo>
                    <a:pt x="1714" y="261"/>
                  </a:lnTo>
                  <a:lnTo>
                    <a:pt x="1698" y="262"/>
                  </a:lnTo>
                  <a:lnTo>
                    <a:pt x="1668" y="263"/>
                  </a:lnTo>
                  <a:lnTo>
                    <a:pt x="1668" y="263"/>
                  </a:lnTo>
                  <a:lnTo>
                    <a:pt x="1644" y="264"/>
                  </a:lnTo>
                  <a:lnTo>
                    <a:pt x="1621" y="267"/>
                  </a:lnTo>
                  <a:lnTo>
                    <a:pt x="1598" y="271"/>
                  </a:lnTo>
                  <a:lnTo>
                    <a:pt x="1575" y="274"/>
                  </a:lnTo>
                  <a:lnTo>
                    <a:pt x="1575" y="274"/>
                  </a:lnTo>
                  <a:lnTo>
                    <a:pt x="1538" y="276"/>
                  </a:lnTo>
                  <a:lnTo>
                    <a:pt x="1495" y="278"/>
                  </a:lnTo>
                  <a:lnTo>
                    <a:pt x="1394" y="278"/>
                  </a:lnTo>
                  <a:lnTo>
                    <a:pt x="1295" y="275"/>
                  </a:lnTo>
                  <a:lnTo>
                    <a:pt x="1214" y="274"/>
                  </a:lnTo>
                  <a:lnTo>
                    <a:pt x="1214" y="274"/>
                  </a:lnTo>
                  <a:lnTo>
                    <a:pt x="1151" y="275"/>
                  </a:lnTo>
                  <a:lnTo>
                    <a:pt x="1088" y="276"/>
                  </a:lnTo>
                  <a:lnTo>
                    <a:pt x="961" y="279"/>
                  </a:lnTo>
                  <a:lnTo>
                    <a:pt x="961" y="279"/>
                  </a:lnTo>
                  <a:lnTo>
                    <a:pt x="931" y="279"/>
                  </a:lnTo>
                  <a:lnTo>
                    <a:pt x="902" y="278"/>
                  </a:lnTo>
                  <a:lnTo>
                    <a:pt x="845" y="271"/>
                  </a:lnTo>
                  <a:lnTo>
                    <a:pt x="786" y="266"/>
                  </a:lnTo>
                  <a:lnTo>
                    <a:pt x="757" y="263"/>
                  </a:lnTo>
                  <a:lnTo>
                    <a:pt x="729" y="263"/>
                  </a:lnTo>
                  <a:lnTo>
                    <a:pt x="729" y="263"/>
                  </a:lnTo>
                  <a:lnTo>
                    <a:pt x="659" y="261"/>
                  </a:lnTo>
                  <a:lnTo>
                    <a:pt x="575" y="257"/>
                  </a:lnTo>
                  <a:lnTo>
                    <a:pt x="492" y="253"/>
                  </a:lnTo>
                  <a:lnTo>
                    <a:pt x="422" y="251"/>
                  </a:lnTo>
                  <a:lnTo>
                    <a:pt x="422" y="251"/>
                  </a:lnTo>
                  <a:lnTo>
                    <a:pt x="411" y="251"/>
                  </a:lnTo>
                  <a:lnTo>
                    <a:pt x="398" y="250"/>
                  </a:lnTo>
                  <a:lnTo>
                    <a:pt x="371" y="246"/>
                  </a:lnTo>
                  <a:lnTo>
                    <a:pt x="347" y="242"/>
                  </a:lnTo>
                  <a:lnTo>
                    <a:pt x="333" y="241"/>
                  </a:lnTo>
                  <a:lnTo>
                    <a:pt x="320" y="240"/>
                  </a:lnTo>
                  <a:lnTo>
                    <a:pt x="320" y="240"/>
                  </a:lnTo>
                  <a:lnTo>
                    <a:pt x="289" y="238"/>
                  </a:lnTo>
                  <a:lnTo>
                    <a:pt x="256" y="234"/>
                  </a:lnTo>
                  <a:lnTo>
                    <a:pt x="194" y="225"/>
                  </a:lnTo>
                  <a:lnTo>
                    <a:pt x="194" y="225"/>
                  </a:lnTo>
                  <a:lnTo>
                    <a:pt x="177" y="223"/>
                  </a:lnTo>
                  <a:lnTo>
                    <a:pt x="161" y="217"/>
                  </a:lnTo>
                  <a:lnTo>
                    <a:pt x="146" y="211"/>
                  </a:lnTo>
                  <a:lnTo>
                    <a:pt x="132" y="204"/>
                  </a:lnTo>
                  <a:lnTo>
                    <a:pt x="119" y="195"/>
                  </a:lnTo>
                  <a:lnTo>
                    <a:pt x="106" y="185"/>
                  </a:lnTo>
                  <a:lnTo>
                    <a:pt x="93" y="174"/>
                  </a:lnTo>
                  <a:lnTo>
                    <a:pt x="81" y="162"/>
                  </a:lnTo>
                  <a:lnTo>
                    <a:pt x="81" y="162"/>
                  </a:lnTo>
                  <a:lnTo>
                    <a:pt x="74" y="156"/>
                  </a:lnTo>
                  <a:lnTo>
                    <a:pt x="68" y="148"/>
                  </a:lnTo>
                  <a:lnTo>
                    <a:pt x="63" y="140"/>
                  </a:lnTo>
                  <a:lnTo>
                    <a:pt x="59" y="132"/>
                  </a:lnTo>
                  <a:lnTo>
                    <a:pt x="54" y="115"/>
                  </a:lnTo>
                  <a:lnTo>
                    <a:pt x="50" y="97"/>
                  </a:lnTo>
                  <a:lnTo>
                    <a:pt x="47" y="79"/>
                  </a:lnTo>
                  <a:lnTo>
                    <a:pt x="46" y="60"/>
                  </a:lnTo>
                  <a:lnTo>
                    <a:pt x="46" y="23"/>
                  </a:lnTo>
                  <a:lnTo>
                    <a:pt x="46" y="23"/>
                  </a:lnTo>
                  <a:lnTo>
                    <a:pt x="46" y="17"/>
                  </a:lnTo>
                  <a:lnTo>
                    <a:pt x="44" y="13"/>
                  </a:lnTo>
                  <a:lnTo>
                    <a:pt x="42" y="9"/>
                  </a:lnTo>
                  <a:lnTo>
                    <a:pt x="39" y="7"/>
                  </a:lnTo>
                  <a:lnTo>
                    <a:pt x="35" y="4"/>
                  </a:lnTo>
                  <a:lnTo>
                    <a:pt x="31" y="2"/>
                  </a:lnTo>
                  <a:lnTo>
                    <a:pt x="23" y="0"/>
                  </a:lnTo>
                  <a:lnTo>
                    <a:pt x="14" y="2"/>
                  </a:lnTo>
                  <a:lnTo>
                    <a:pt x="12" y="4"/>
                  </a:lnTo>
                  <a:lnTo>
                    <a:pt x="8" y="7"/>
                  </a:lnTo>
                  <a:lnTo>
                    <a:pt x="5" y="9"/>
                  </a:lnTo>
                  <a:lnTo>
                    <a:pt x="3" y="13"/>
                  </a:lnTo>
                  <a:lnTo>
                    <a:pt x="1" y="17"/>
                  </a:lnTo>
                  <a:lnTo>
                    <a:pt x="0" y="23"/>
                  </a:lnTo>
                  <a:lnTo>
                    <a:pt x="0" y="23"/>
                  </a:lnTo>
                  <a:lnTo>
                    <a:pt x="1" y="53"/>
                  </a:lnTo>
                  <a:lnTo>
                    <a:pt x="3" y="80"/>
                  </a:lnTo>
                  <a:lnTo>
                    <a:pt x="6" y="106"/>
                  </a:lnTo>
                  <a:lnTo>
                    <a:pt x="13" y="131"/>
                  </a:lnTo>
                  <a:lnTo>
                    <a:pt x="17" y="143"/>
                  </a:lnTo>
                  <a:lnTo>
                    <a:pt x="22" y="155"/>
                  </a:lnTo>
                  <a:lnTo>
                    <a:pt x="29" y="165"/>
                  </a:lnTo>
                  <a:lnTo>
                    <a:pt x="35" y="177"/>
                  </a:lnTo>
                  <a:lnTo>
                    <a:pt x="43" y="187"/>
                  </a:lnTo>
                  <a:lnTo>
                    <a:pt x="52" y="198"/>
                  </a:lnTo>
                  <a:lnTo>
                    <a:pt x="63" y="208"/>
                  </a:lnTo>
                  <a:lnTo>
                    <a:pt x="74" y="219"/>
                  </a:lnTo>
                  <a:lnTo>
                    <a:pt x="74" y="219"/>
                  </a:lnTo>
                  <a:lnTo>
                    <a:pt x="85" y="228"/>
                  </a:lnTo>
                  <a:lnTo>
                    <a:pt x="97" y="236"/>
                  </a:lnTo>
                  <a:lnTo>
                    <a:pt x="110" y="244"/>
                  </a:lnTo>
                  <a:lnTo>
                    <a:pt x="123" y="250"/>
                  </a:lnTo>
                  <a:lnTo>
                    <a:pt x="150" y="262"/>
                  </a:lnTo>
                  <a:lnTo>
                    <a:pt x="179" y="271"/>
                  </a:lnTo>
                  <a:lnTo>
                    <a:pt x="209" y="278"/>
                  </a:lnTo>
                  <a:lnTo>
                    <a:pt x="239" y="283"/>
                  </a:lnTo>
                  <a:lnTo>
                    <a:pt x="268" y="284"/>
                  </a:lnTo>
                  <a:lnTo>
                    <a:pt x="297" y="285"/>
                  </a:lnTo>
                  <a:lnTo>
                    <a:pt x="297" y="285"/>
                  </a:lnTo>
                  <a:lnTo>
                    <a:pt x="332" y="287"/>
                  </a:lnTo>
                  <a:lnTo>
                    <a:pt x="366" y="289"/>
                  </a:lnTo>
                  <a:lnTo>
                    <a:pt x="434" y="297"/>
                  </a:lnTo>
                  <a:lnTo>
                    <a:pt x="502" y="305"/>
                  </a:lnTo>
                  <a:lnTo>
                    <a:pt x="538" y="308"/>
                  </a:lnTo>
                  <a:lnTo>
                    <a:pt x="572" y="309"/>
                  </a:lnTo>
                  <a:lnTo>
                    <a:pt x="572" y="309"/>
                  </a:lnTo>
                  <a:lnTo>
                    <a:pt x="613" y="309"/>
                  </a:lnTo>
                  <a:lnTo>
                    <a:pt x="661" y="312"/>
                  </a:lnTo>
                  <a:lnTo>
                    <a:pt x="766" y="317"/>
                  </a:lnTo>
                  <a:lnTo>
                    <a:pt x="871" y="322"/>
                  </a:lnTo>
                  <a:lnTo>
                    <a:pt x="920" y="325"/>
                  </a:lnTo>
                  <a:lnTo>
                    <a:pt x="961" y="325"/>
                  </a:lnTo>
                  <a:lnTo>
                    <a:pt x="961" y="325"/>
                  </a:lnTo>
                  <a:lnTo>
                    <a:pt x="1036" y="323"/>
                  </a:lnTo>
                  <a:lnTo>
                    <a:pt x="1109" y="322"/>
                  </a:lnTo>
                  <a:lnTo>
                    <a:pt x="1184" y="321"/>
                  </a:lnTo>
                  <a:lnTo>
                    <a:pt x="1258" y="319"/>
                  </a:lnTo>
                  <a:lnTo>
                    <a:pt x="1537" y="319"/>
                  </a:lnTo>
                  <a:lnTo>
                    <a:pt x="1537" y="319"/>
                  </a:lnTo>
                  <a:lnTo>
                    <a:pt x="1553" y="319"/>
                  </a:lnTo>
                  <a:lnTo>
                    <a:pt x="1567" y="318"/>
                  </a:lnTo>
                  <a:lnTo>
                    <a:pt x="1596" y="314"/>
                  </a:lnTo>
                  <a:lnTo>
                    <a:pt x="1623" y="310"/>
                  </a:lnTo>
                  <a:lnTo>
                    <a:pt x="1638" y="309"/>
                  </a:lnTo>
                  <a:lnTo>
                    <a:pt x="1652" y="309"/>
                  </a:lnTo>
                  <a:lnTo>
                    <a:pt x="1652" y="309"/>
                  </a:lnTo>
                  <a:lnTo>
                    <a:pt x="1683" y="308"/>
                  </a:lnTo>
                  <a:lnTo>
                    <a:pt x="1712" y="305"/>
                  </a:lnTo>
                  <a:lnTo>
                    <a:pt x="1740" y="300"/>
                  </a:lnTo>
                  <a:lnTo>
                    <a:pt x="1766" y="292"/>
                  </a:lnTo>
                  <a:lnTo>
                    <a:pt x="1792" y="283"/>
                  </a:lnTo>
                  <a:lnTo>
                    <a:pt x="1817" y="271"/>
                  </a:lnTo>
                  <a:lnTo>
                    <a:pt x="1843" y="257"/>
                  </a:lnTo>
                  <a:lnTo>
                    <a:pt x="1868" y="240"/>
                  </a:lnTo>
                  <a:lnTo>
                    <a:pt x="1868" y="240"/>
                  </a:lnTo>
                  <a:lnTo>
                    <a:pt x="1878" y="230"/>
                  </a:lnTo>
                  <a:lnTo>
                    <a:pt x="1886" y="221"/>
                  </a:lnTo>
                  <a:lnTo>
                    <a:pt x="1894" y="211"/>
                  </a:lnTo>
                  <a:lnTo>
                    <a:pt x="1899" y="200"/>
                  </a:lnTo>
                  <a:lnTo>
                    <a:pt x="1904" y="189"/>
                  </a:lnTo>
                  <a:lnTo>
                    <a:pt x="1908" y="176"/>
                  </a:lnTo>
                  <a:lnTo>
                    <a:pt x="1911" y="162"/>
                  </a:lnTo>
                  <a:lnTo>
                    <a:pt x="1912" y="149"/>
                  </a:lnTo>
                  <a:lnTo>
                    <a:pt x="1915" y="123"/>
                  </a:lnTo>
                  <a:lnTo>
                    <a:pt x="1915" y="96"/>
                  </a:lnTo>
                  <a:lnTo>
                    <a:pt x="1914" y="46"/>
                  </a:lnTo>
                  <a:lnTo>
                    <a:pt x="1914" y="4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21" name="Google Shape;221;p6"/>
            <p:cNvSpPr/>
            <p:nvPr/>
          </p:nvSpPr>
          <p:spPr>
            <a:xfrm>
              <a:off x="2560638" y="3128963"/>
              <a:ext cx="244475" cy="560388"/>
            </a:xfrm>
            <a:custGeom>
              <a:rect b="b" l="l" r="r" t="t"/>
              <a:pathLst>
                <a:path extrusionOk="0" h="1414" w="615">
                  <a:moveTo>
                    <a:pt x="615" y="557"/>
                  </a:moveTo>
                  <a:lnTo>
                    <a:pt x="615" y="557"/>
                  </a:lnTo>
                  <a:lnTo>
                    <a:pt x="613" y="425"/>
                  </a:lnTo>
                  <a:lnTo>
                    <a:pt x="612" y="359"/>
                  </a:lnTo>
                  <a:lnTo>
                    <a:pt x="609" y="293"/>
                  </a:lnTo>
                  <a:lnTo>
                    <a:pt x="609" y="293"/>
                  </a:lnTo>
                  <a:lnTo>
                    <a:pt x="607" y="270"/>
                  </a:lnTo>
                  <a:lnTo>
                    <a:pt x="603" y="247"/>
                  </a:lnTo>
                  <a:lnTo>
                    <a:pt x="600" y="224"/>
                  </a:lnTo>
                  <a:lnTo>
                    <a:pt x="599" y="200"/>
                  </a:lnTo>
                  <a:lnTo>
                    <a:pt x="599" y="200"/>
                  </a:lnTo>
                  <a:lnTo>
                    <a:pt x="599" y="190"/>
                  </a:lnTo>
                  <a:lnTo>
                    <a:pt x="598" y="181"/>
                  </a:lnTo>
                  <a:lnTo>
                    <a:pt x="592" y="164"/>
                  </a:lnTo>
                  <a:lnTo>
                    <a:pt x="586" y="145"/>
                  </a:lnTo>
                  <a:lnTo>
                    <a:pt x="578" y="128"/>
                  </a:lnTo>
                  <a:lnTo>
                    <a:pt x="578" y="128"/>
                  </a:lnTo>
                  <a:lnTo>
                    <a:pt x="567" y="110"/>
                  </a:lnTo>
                  <a:lnTo>
                    <a:pt x="556" y="94"/>
                  </a:lnTo>
                  <a:lnTo>
                    <a:pt x="541" y="80"/>
                  </a:lnTo>
                  <a:lnTo>
                    <a:pt x="526" y="67"/>
                  </a:lnTo>
                  <a:lnTo>
                    <a:pt x="509" y="56"/>
                  </a:lnTo>
                  <a:lnTo>
                    <a:pt x="490" y="46"/>
                  </a:lnTo>
                  <a:lnTo>
                    <a:pt x="473" y="37"/>
                  </a:lnTo>
                  <a:lnTo>
                    <a:pt x="454" y="29"/>
                  </a:lnTo>
                  <a:lnTo>
                    <a:pt x="454" y="29"/>
                  </a:lnTo>
                  <a:lnTo>
                    <a:pt x="429" y="20"/>
                  </a:lnTo>
                  <a:lnTo>
                    <a:pt x="403" y="13"/>
                  </a:lnTo>
                  <a:lnTo>
                    <a:pt x="378" y="8"/>
                  </a:lnTo>
                  <a:lnTo>
                    <a:pt x="352" y="4"/>
                  </a:lnTo>
                  <a:lnTo>
                    <a:pt x="325" y="2"/>
                  </a:lnTo>
                  <a:lnTo>
                    <a:pt x="298" y="0"/>
                  </a:lnTo>
                  <a:lnTo>
                    <a:pt x="272" y="0"/>
                  </a:lnTo>
                  <a:lnTo>
                    <a:pt x="244" y="0"/>
                  </a:lnTo>
                  <a:lnTo>
                    <a:pt x="244" y="0"/>
                  </a:lnTo>
                  <a:lnTo>
                    <a:pt x="131" y="4"/>
                  </a:lnTo>
                  <a:lnTo>
                    <a:pt x="14" y="7"/>
                  </a:lnTo>
                  <a:lnTo>
                    <a:pt x="14" y="7"/>
                  </a:lnTo>
                  <a:lnTo>
                    <a:pt x="9" y="8"/>
                  </a:lnTo>
                  <a:lnTo>
                    <a:pt x="5" y="11"/>
                  </a:lnTo>
                  <a:lnTo>
                    <a:pt x="2" y="15"/>
                  </a:lnTo>
                  <a:lnTo>
                    <a:pt x="1" y="17"/>
                  </a:lnTo>
                  <a:lnTo>
                    <a:pt x="0" y="22"/>
                  </a:lnTo>
                  <a:lnTo>
                    <a:pt x="1" y="28"/>
                  </a:lnTo>
                  <a:lnTo>
                    <a:pt x="2" y="33"/>
                  </a:lnTo>
                  <a:lnTo>
                    <a:pt x="6" y="39"/>
                  </a:lnTo>
                  <a:lnTo>
                    <a:pt x="6" y="39"/>
                  </a:lnTo>
                  <a:lnTo>
                    <a:pt x="10" y="47"/>
                  </a:lnTo>
                  <a:lnTo>
                    <a:pt x="15" y="54"/>
                  </a:lnTo>
                  <a:lnTo>
                    <a:pt x="15" y="54"/>
                  </a:lnTo>
                  <a:lnTo>
                    <a:pt x="98" y="51"/>
                  </a:lnTo>
                  <a:lnTo>
                    <a:pt x="200" y="47"/>
                  </a:lnTo>
                  <a:lnTo>
                    <a:pt x="252" y="46"/>
                  </a:lnTo>
                  <a:lnTo>
                    <a:pt x="302" y="46"/>
                  </a:lnTo>
                  <a:lnTo>
                    <a:pt x="345" y="49"/>
                  </a:lnTo>
                  <a:lnTo>
                    <a:pt x="365" y="51"/>
                  </a:lnTo>
                  <a:lnTo>
                    <a:pt x="383" y="54"/>
                  </a:lnTo>
                  <a:lnTo>
                    <a:pt x="383" y="54"/>
                  </a:lnTo>
                  <a:lnTo>
                    <a:pt x="405" y="60"/>
                  </a:lnTo>
                  <a:lnTo>
                    <a:pt x="429" y="67"/>
                  </a:lnTo>
                  <a:lnTo>
                    <a:pt x="450" y="76"/>
                  </a:lnTo>
                  <a:lnTo>
                    <a:pt x="471" y="87"/>
                  </a:lnTo>
                  <a:lnTo>
                    <a:pt x="490" y="100"/>
                  </a:lnTo>
                  <a:lnTo>
                    <a:pt x="509" y="114"/>
                  </a:lnTo>
                  <a:lnTo>
                    <a:pt x="518" y="123"/>
                  </a:lnTo>
                  <a:lnTo>
                    <a:pt x="526" y="131"/>
                  </a:lnTo>
                  <a:lnTo>
                    <a:pt x="532" y="141"/>
                  </a:lnTo>
                  <a:lnTo>
                    <a:pt x="539" y="151"/>
                  </a:lnTo>
                  <a:lnTo>
                    <a:pt x="539" y="151"/>
                  </a:lnTo>
                  <a:lnTo>
                    <a:pt x="545" y="165"/>
                  </a:lnTo>
                  <a:lnTo>
                    <a:pt x="549" y="178"/>
                  </a:lnTo>
                  <a:lnTo>
                    <a:pt x="550" y="192"/>
                  </a:lnTo>
                  <a:lnTo>
                    <a:pt x="552" y="206"/>
                  </a:lnTo>
                  <a:lnTo>
                    <a:pt x="552" y="233"/>
                  </a:lnTo>
                  <a:lnTo>
                    <a:pt x="553" y="247"/>
                  </a:lnTo>
                  <a:lnTo>
                    <a:pt x="556" y="260"/>
                  </a:lnTo>
                  <a:lnTo>
                    <a:pt x="556" y="260"/>
                  </a:lnTo>
                  <a:lnTo>
                    <a:pt x="561" y="288"/>
                  </a:lnTo>
                  <a:lnTo>
                    <a:pt x="564" y="315"/>
                  </a:lnTo>
                  <a:lnTo>
                    <a:pt x="565" y="342"/>
                  </a:lnTo>
                  <a:lnTo>
                    <a:pt x="565" y="369"/>
                  </a:lnTo>
                  <a:lnTo>
                    <a:pt x="565" y="369"/>
                  </a:lnTo>
                  <a:lnTo>
                    <a:pt x="565" y="427"/>
                  </a:lnTo>
                  <a:lnTo>
                    <a:pt x="567" y="484"/>
                  </a:lnTo>
                  <a:lnTo>
                    <a:pt x="569" y="542"/>
                  </a:lnTo>
                  <a:lnTo>
                    <a:pt x="570" y="599"/>
                  </a:lnTo>
                  <a:lnTo>
                    <a:pt x="570" y="599"/>
                  </a:lnTo>
                  <a:lnTo>
                    <a:pt x="569" y="663"/>
                  </a:lnTo>
                  <a:lnTo>
                    <a:pt x="567" y="726"/>
                  </a:lnTo>
                  <a:lnTo>
                    <a:pt x="565" y="790"/>
                  </a:lnTo>
                  <a:lnTo>
                    <a:pt x="565" y="853"/>
                  </a:lnTo>
                  <a:lnTo>
                    <a:pt x="565" y="1392"/>
                  </a:lnTo>
                  <a:lnTo>
                    <a:pt x="565" y="1392"/>
                  </a:lnTo>
                  <a:lnTo>
                    <a:pt x="565" y="1397"/>
                  </a:lnTo>
                  <a:lnTo>
                    <a:pt x="566" y="1401"/>
                  </a:lnTo>
                  <a:lnTo>
                    <a:pt x="569" y="1405"/>
                  </a:lnTo>
                  <a:lnTo>
                    <a:pt x="571" y="1409"/>
                  </a:lnTo>
                  <a:lnTo>
                    <a:pt x="575" y="1410"/>
                  </a:lnTo>
                  <a:lnTo>
                    <a:pt x="579" y="1413"/>
                  </a:lnTo>
                  <a:lnTo>
                    <a:pt x="587" y="1414"/>
                  </a:lnTo>
                  <a:lnTo>
                    <a:pt x="596" y="1413"/>
                  </a:lnTo>
                  <a:lnTo>
                    <a:pt x="600" y="1410"/>
                  </a:lnTo>
                  <a:lnTo>
                    <a:pt x="603" y="1409"/>
                  </a:lnTo>
                  <a:lnTo>
                    <a:pt x="605" y="1405"/>
                  </a:lnTo>
                  <a:lnTo>
                    <a:pt x="608" y="1401"/>
                  </a:lnTo>
                  <a:lnTo>
                    <a:pt x="609" y="1397"/>
                  </a:lnTo>
                  <a:lnTo>
                    <a:pt x="611" y="1392"/>
                  </a:lnTo>
                  <a:lnTo>
                    <a:pt x="611" y="814"/>
                  </a:lnTo>
                  <a:lnTo>
                    <a:pt x="611" y="814"/>
                  </a:lnTo>
                  <a:lnTo>
                    <a:pt x="611" y="750"/>
                  </a:lnTo>
                  <a:lnTo>
                    <a:pt x="613" y="686"/>
                  </a:lnTo>
                  <a:lnTo>
                    <a:pt x="615" y="621"/>
                  </a:lnTo>
                  <a:lnTo>
                    <a:pt x="615" y="557"/>
                  </a:lnTo>
                  <a:lnTo>
                    <a:pt x="615" y="55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22" name="Google Shape;222;p6"/>
            <p:cNvSpPr/>
            <p:nvPr/>
          </p:nvSpPr>
          <p:spPr>
            <a:xfrm>
              <a:off x="2044701" y="3044825"/>
              <a:ext cx="533400" cy="114300"/>
            </a:xfrm>
            <a:custGeom>
              <a:rect b="b" l="l" r="r" t="t"/>
              <a:pathLst>
                <a:path extrusionOk="0" h="289" w="1345">
                  <a:moveTo>
                    <a:pt x="1338" y="227"/>
                  </a:moveTo>
                  <a:lnTo>
                    <a:pt x="1338" y="227"/>
                  </a:lnTo>
                  <a:lnTo>
                    <a:pt x="1311" y="201"/>
                  </a:lnTo>
                  <a:lnTo>
                    <a:pt x="1281" y="176"/>
                  </a:lnTo>
                  <a:lnTo>
                    <a:pt x="1249" y="153"/>
                  </a:lnTo>
                  <a:lnTo>
                    <a:pt x="1218" y="132"/>
                  </a:lnTo>
                  <a:lnTo>
                    <a:pt x="1184" y="111"/>
                  </a:lnTo>
                  <a:lnTo>
                    <a:pt x="1150" y="93"/>
                  </a:lnTo>
                  <a:lnTo>
                    <a:pt x="1116" y="76"/>
                  </a:lnTo>
                  <a:lnTo>
                    <a:pt x="1081" y="60"/>
                  </a:lnTo>
                  <a:lnTo>
                    <a:pt x="1081" y="60"/>
                  </a:lnTo>
                  <a:lnTo>
                    <a:pt x="1057" y="51"/>
                  </a:lnTo>
                  <a:lnTo>
                    <a:pt x="1031" y="42"/>
                  </a:lnTo>
                  <a:lnTo>
                    <a:pt x="1004" y="34"/>
                  </a:lnTo>
                  <a:lnTo>
                    <a:pt x="975" y="27"/>
                  </a:lnTo>
                  <a:lnTo>
                    <a:pt x="943" y="22"/>
                  </a:lnTo>
                  <a:lnTo>
                    <a:pt x="912" y="17"/>
                  </a:lnTo>
                  <a:lnTo>
                    <a:pt x="848" y="10"/>
                  </a:lnTo>
                  <a:lnTo>
                    <a:pt x="784" y="5"/>
                  </a:lnTo>
                  <a:lnTo>
                    <a:pt x="721" y="1"/>
                  </a:lnTo>
                  <a:lnTo>
                    <a:pt x="662" y="0"/>
                  </a:lnTo>
                  <a:lnTo>
                    <a:pt x="608" y="0"/>
                  </a:lnTo>
                  <a:lnTo>
                    <a:pt x="608" y="0"/>
                  </a:lnTo>
                  <a:lnTo>
                    <a:pt x="563" y="0"/>
                  </a:lnTo>
                  <a:lnTo>
                    <a:pt x="517" y="1"/>
                  </a:lnTo>
                  <a:lnTo>
                    <a:pt x="471" y="5"/>
                  </a:lnTo>
                  <a:lnTo>
                    <a:pt x="424" y="9"/>
                  </a:lnTo>
                  <a:lnTo>
                    <a:pt x="378" y="17"/>
                  </a:lnTo>
                  <a:lnTo>
                    <a:pt x="356" y="22"/>
                  </a:lnTo>
                  <a:lnTo>
                    <a:pt x="332" y="27"/>
                  </a:lnTo>
                  <a:lnTo>
                    <a:pt x="310" y="32"/>
                  </a:lnTo>
                  <a:lnTo>
                    <a:pt x="289" y="40"/>
                  </a:lnTo>
                  <a:lnTo>
                    <a:pt x="267" y="48"/>
                  </a:lnTo>
                  <a:lnTo>
                    <a:pt x="246" y="57"/>
                  </a:lnTo>
                  <a:lnTo>
                    <a:pt x="246" y="57"/>
                  </a:lnTo>
                  <a:lnTo>
                    <a:pt x="212" y="73"/>
                  </a:lnTo>
                  <a:lnTo>
                    <a:pt x="176" y="90"/>
                  </a:lnTo>
                  <a:lnTo>
                    <a:pt x="138" y="111"/>
                  </a:lnTo>
                  <a:lnTo>
                    <a:pt x="118" y="123"/>
                  </a:lnTo>
                  <a:lnTo>
                    <a:pt x="100" y="134"/>
                  </a:lnTo>
                  <a:lnTo>
                    <a:pt x="83" y="146"/>
                  </a:lnTo>
                  <a:lnTo>
                    <a:pt x="66" y="161"/>
                  </a:lnTo>
                  <a:lnTo>
                    <a:pt x="50" y="175"/>
                  </a:lnTo>
                  <a:lnTo>
                    <a:pt x="36" y="189"/>
                  </a:lnTo>
                  <a:lnTo>
                    <a:pt x="24" y="206"/>
                  </a:lnTo>
                  <a:lnTo>
                    <a:pt x="13" y="223"/>
                  </a:lnTo>
                  <a:lnTo>
                    <a:pt x="5" y="240"/>
                  </a:lnTo>
                  <a:lnTo>
                    <a:pt x="0" y="260"/>
                  </a:lnTo>
                  <a:lnTo>
                    <a:pt x="0" y="260"/>
                  </a:lnTo>
                  <a:lnTo>
                    <a:pt x="0" y="265"/>
                  </a:lnTo>
                  <a:lnTo>
                    <a:pt x="0" y="270"/>
                  </a:lnTo>
                  <a:lnTo>
                    <a:pt x="2" y="274"/>
                  </a:lnTo>
                  <a:lnTo>
                    <a:pt x="4" y="278"/>
                  </a:lnTo>
                  <a:lnTo>
                    <a:pt x="7" y="281"/>
                  </a:lnTo>
                  <a:lnTo>
                    <a:pt x="11" y="283"/>
                  </a:lnTo>
                  <a:lnTo>
                    <a:pt x="19" y="287"/>
                  </a:lnTo>
                  <a:lnTo>
                    <a:pt x="26" y="289"/>
                  </a:lnTo>
                  <a:lnTo>
                    <a:pt x="30" y="287"/>
                  </a:lnTo>
                  <a:lnTo>
                    <a:pt x="34" y="286"/>
                  </a:lnTo>
                  <a:lnTo>
                    <a:pt x="38" y="283"/>
                  </a:lnTo>
                  <a:lnTo>
                    <a:pt x="41" y="281"/>
                  </a:lnTo>
                  <a:lnTo>
                    <a:pt x="43" y="277"/>
                  </a:lnTo>
                  <a:lnTo>
                    <a:pt x="45" y="272"/>
                  </a:lnTo>
                  <a:lnTo>
                    <a:pt x="45" y="272"/>
                  </a:lnTo>
                  <a:lnTo>
                    <a:pt x="50" y="255"/>
                  </a:lnTo>
                  <a:lnTo>
                    <a:pt x="58" y="238"/>
                  </a:lnTo>
                  <a:lnTo>
                    <a:pt x="68" y="222"/>
                  </a:lnTo>
                  <a:lnTo>
                    <a:pt x="81" y="206"/>
                  </a:lnTo>
                  <a:lnTo>
                    <a:pt x="96" y="193"/>
                  </a:lnTo>
                  <a:lnTo>
                    <a:pt x="111" y="179"/>
                  </a:lnTo>
                  <a:lnTo>
                    <a:pt x="128" y="167"/>
                  </a:lnTo>
                  <a:lnTo>
                    <a:pt x="147" y="155"/>
                  </a:lnTo>
                  <a:lnTo>
                    <a:pt x="166" y="145"/>
                  </a:lnTo>
                  <a:lnTo>
                    <a:pt x="186" y="134"/>
                  </a:lnTo>
                  <a:lnTo>
                    <a:pt x="225" y="116"/>
                  </a:lnTo>
                  <a:lnTo>
                    <a:pt x="262" y="99"/>
                  </a:lnTo>
                  <a:lnTo>
                    <a:pt x="295" y="86"/>
                  </a:lnTo>
                  <a:lnTo>
                    <a:pt x="295" y="86"/>
                  </a:lnTo>
                  <a:lnTo>
                    <a:pt x="314" y="78"/>
                  </a:lnTo>
                  <a:lnTo>
                    <a:pt x="336" y="72"/>
                  </a:lnTo>
                  <a:lnTo>
                    <a:pt x="361" y="66"/>
                  </a:lnTo>
                  <a:lnTo>
                    <a:pt x="387" y="62"/>
                  </a:lnTo>
                  <a:lnTo>
                    <a:pt x="415" y="59"/>
                  </a:lnTo>
                  <a:lnTo>
                    <a:pt x="444" y="55"/>
                  </a:lnTo>
                  <a:lnTo>
                    <a:pt x="503" y="49"/>
                  </a:lnTo>
                  <a:lnTo>
                    <a:pt x="561" y="47"/>
                  </a:lnTo>
                  <a:lnTo>
                    <a:pt x="619" y="45"/>
                  </a:lnTo>
                  <a:lnTo>
                    <a:pt x="716" y="45"/>
                  </a:lnTo>
                  <a:lnTo>
                    <a:pt x="716" y="45"/>
                  </a:lnTo>
                  <a:lnTo>
                    <a:pt x="762" y="45"/>
                  </a:lnTo>
                  <a:lnTo>
                    <a:pt x="807" y="48"/>
                  </a:lnTo>
                  <a:lnTo>
                    <a:pt x="853" y="52"/>
                  </a:lnTo>
                  <a:lnTo>
                    <a:pt x="899" y="57"/>
                  </a:lnTo>
                  <a:lnTo>
                    <a:pt x="945" y="65"/>
                  </a:lnTo>
                  <a:lnTo>
                    <a:pt x="989" y="76"/>
                  </a:lnTo>
                  <a:lnTo>
                    <a:pt x="1010" y="82"/>
                  </a:lnTo>
                  <a:lnTo>
                    <a:pt x="1032" y="90"/>
                  </a:lnTo>
                  <a:lnTo>
                    <a:pt x="1055" y="98"/>
                  </a:lnTo>
                  <a:lnTo>
                    <a:pt x="1075" y="107"/>
                  </a:lnTo>
                  <a:lnTo>
                    <a:pt x="1075" y="107"/>
                  </a:lnTo>
                  <a:lnTo>
                    <a:pt x="1107" y="121"/>
                  </a:lnTo>
                  <a:lnTo>
                    <a:pt x="1138" y="137"/>
                  </a:lnTo>
                  <a:lnTo>
                    <a:pt x="1168" y="154"/>
                  </a:lnTo>
                  <a:lnTo>
                    <a:pt x="1198" y="172"/>
                  </a:lnTo>
                  <a:lnTo>
                    <a:pt x="1227" y="192"/>
                  </a:lnTo>
                  <a:lnTo>
                    <a:pt x="1255" y="213"/>
                  </a:lnTo>
                  <a:lnTo>
                    <a:pt x="1281" y="236"/>
                  </a:lnTo>
                  <a:lnTo>
                    <a:pt x="1306" y="259"/>
                  </a:lnTo>
                  <a:lnTo>
                    <a:pt x="1306" y="259"/>
                  </a:lnTo>
                  <a:lnTo>
                    <a:pt x="1310" y="263"/>
                  </a:lnTo>
                  <a:lnTo>
                    <a:pt x="1315" y="265"/>
                  </a:lnTo>
                  <a:lnTo>
                    <a:pt x="1319" y="266"/>
                  </a:lnTo>
                  <a:lnTo>
                    <a:pt x="1323" y="266"/>
                  </a:lnTo>
                  <a:lnTo>
                    <a:pt x="1327" y="265"/>
                  </a:lnTo>
                  <a:lnTo>
                    <a:pt x="1331" y="264"/>
                  </a:lnTo>
                  <a:lnTo>
                    <a:pt x="1338" y="259"/>
                  </a:lnTo>
                  <a:lnTo>
                    <a:pt x="1342" y="252"/>
                  </a:lnTo>
                  <a:lnTo>
                    <a:pt x="1345" y="248"/>
                  </a:lnTo>
                  <a:lnTo>
                    <a:pt x="1345" y="244"/>
                  </a:lnTo>
                  <a:lnTo>
                    <a:pt x="1345" y="239"/>
                  </a:lnTo>
                  <a:lnTo>
                    <a:pt x="1344" y="235"/>
                  </a:lnTo>
                  <a:lnTo>
                    <a:pt x="1342" y="231"/>
                  </a:lnTo>
                  <a:lnTo>
                    <a:pt x="1338" y="227"/>
                  </a:lnTo>
                  <a:lnTo>
                    <a:pt x="1338" y="22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23" name="Google Shape;223;p6"/>
            <p:cNvSpPr/>
            <p:nvPr/>
          </p:nvSpPr>
          <p:spPr>
            <a:xfrm>
              <a:off x="2586038" y="3386138"/>
              <a:ext cx="158750" cy="50800"/>
            </a:xfrm>
            <a:custGeom>
              <a:rect b="b" l="l" r="r" t="t"/>
              <a:pathLst>
                <a:path extrusionOk="0" h="127" w="401">
                  <a:moveTo>
                    <a:pt x="343" y="8"/>
                  </a:moveTo>
                  <a:lnTo>
                    <a:pt x="343" y="8"/>
                  </a:lnTo>
                  <a:lnTo>
                    <a:pt x="325" y="11"/>
                  </a:lnTo>
                  <a:lnTo>
                    <a:pt x="308" y="11"/>
                  </a:lnTo>
                  <a:lnTo>
                    <a:pt x="274" y="8"/>
                  </a:lnTo>
                  <a:lnTo>
                    <a:pt x="240" y="5"/>
                  </a:lnTo>
                  <a:lnTo>
                    <a:pt x="206" y="4"/>
                  </a:lnTo>
                  <a:lnTo>
                    <a:pt x="206" y="4"/>
                  </a:lnTo>
                  <a:lnTo>
                    <a:pt x="162" y="4"/>
                  </a:lnTo>
                  <a:lnTo>
                    <a:pt x="121" y="3"/>
                  </a:lnTo>
                  <a:lnTo>
                    <a:pt x="77" y="2"/>
                  </a:lnTo>
                  <a:lnTo>
                    <a:pt x="34" y="0"/>
                  </a:lnTo>
                  <a:lnTo>
                    <a:pt x="34" y="0"/>
                  </a:lnTo>
                  <a:lnTo>
                    <a:pt x="30" y="2"/>
                  </a:lnTo>
                  <a:lnTo>
                    <a:pt x="25" y="2"/>
                  </a:lnTo>
                  <a:lnTo>
                    <a:pt x="19" y="7"/>
                  </a:lnTo>
                  <a:lnTo>
                    <a:pt x="15" y="12"/>
                  </a:lnTo>
                  <a:lnTo>
                    <a:pt x="12" y="20"/>
                  </a:lnTo>
                  <a:lnTo>
                    <a:pt x="12" y="20"/>
                  </a:lnTo>
                  <a:lnTo>
                    <a:pt x="7" y="24"/>
                  </a:lnTo>
                  <a:lnTo>
                    <a:pt x="3" y="29"/>
                  </a:lnTo>
                  <a:lnTo>
                    <a:pt x="0" y="37"/>
                  </a:lnTo>
                  <a:lnTo>
                    <a:pt x="0" y="45"/>
                  </a:lnTo>
                  <a:lnTo>
                    <a:pt x="0" y="45"/>
                  </a:lnTo>
                  <a:lnTo>
                    <a:pt x="3" y="54"/>
                  </a:lnTo>
                  <a:lnTo>
                    <a:pt x="3" y="62"/>
                  </a:lnTo>
                  <a:lnTo>
                    <a:pt x="3" y="80"/>
                  </a:lnTo>
                  <a:lnTo>
                    <a:pt x="4" y="89"/>
                  </a:lnTo>
                  <a:lnTo>
                    <a:pt x="5" y="97"/>
                  </a:lnTo>
                  <a:lnTo>
                    <a:pt x="9" y="105"/>
                  </a:lnTo>
                  <a:lnTo>
                    <a:pt x="15" y="111"/>
                  </a:lnTo>
                  <a:lnTo>
                    <a:pt x="15" y="111"/>
                  </a:lnTo>
                  <a:lnTo>
                    <a:pt x="20" y="117"/>
                  </a:lnTo>
                  <a:lnTo>
                    <a:pt x="25" y="119"/>
                  </a:lnTo>
                  <a:lnTo>
                    <a:pt x="32" y="122"/>
                  </a:lnTo>
                  <a:lnTo>
                    <a:pt x="39" y="124"/>
                  </a:lnTo>
                  <a:lnTo>
                    <a:pt x="55" y="126"/>
                  </a:lnTo>
                  <a:lnTo>
                    <a:pt x="72" y="127"/>
                  </a:lnTo>
                  <a:lnTo>
                    <a:pt x="89" y="126"/>
                  </a:lnTo>
                  <a:lnTo>
                    <a:pt x="106" y="124"/>
                  </a:lnTo>
                  <a:lnTo>
                    <a:pt x="134" y="123"/>
                  </a:lnTo>
                  <a:lnTo>
                    <a:pt x="134" y="123"/>
                  </a:lnTo>
                  <a:lnTo>
                    <a:pt x="173" y="122"/>
                  </a:lnTo>
                  <a:lnTo>
                    <a:pt x="211" y="122"/>
                  </a:lnTo>
                  <a:lnTo>
                    <a:pt x="289" y="122"/>
                  </a:lnTo>
                  <a:lnTo>
                    <a:pt x="289" y="122"/>
                  </a:lnTo>
                  <a:lnTo>
                    <a:pt x="313" y="123"/>
                  </a:lnTo>
                  <a:lnTo>
                    <a:pt x="327" y="123"/>
                  </a:lnTo>
                  <a:lnTo>
                    <a:pt x="342" y="123"/>
                  </a:lnTo>
                  <a:lnTo>
                    <a:pt x="357" y="122"/>
                  </a:lnTo>
                  <a:lnTo>
                    <a:pt x="370" y="119"/>
                  </a:lnTo>
                  <a:lnTo>
                    <a:pt x="377" y="117"/>
                  </a:lnTo>
                  <a:lnTo>
                    <a:pt x="382" y="114"/>
                  </a:lnTo>
                  <a:lnTo>
                    <a:pt x="386" y="110"/>
                  </a:lnTo>
                  <a:lnTo>
                    <a:pt x="389" y="106"/>
                  </a:lnTo>
                  <a:lnTo>
                    <a:pt x="389" y="106"/>
                  </a:lnTo>
                  <a:lnTo>
                    <a:pt x="394" y="98"/>
                  </a:lnTo>
                  <a:lnTo>
                    <a:pt x="397" y="89"/>
                  </a:lnTo>
                  <a:lnTo>
                    <a:pt x="399" y="81"/>
                  </a:lnTo>
                  <a:lnTo>
                    <a:pt x="401" y="72"/>
                  </a:lnTo>
                  <a:lnTo>
                    <a:pt x="401" y="63"/>
                  </a:lnTo>
                  <a:lnTo>
                    <a:pt x="401" y="55"/>
                  </a:lnTo>
                  <a:lnTo>
                    <a:pt x="398" y="47"/>
                  </a:lnTo>
                  <a:lnTo>
                    <a:pt x="395" y="39"/>
                  </a:lnTo>
                  <a:lnTo>
                    <a:pt x="393" y="32"/>
                  </a:lnTo>
                  <a:lnTo>
                    <a:pt x="387" y="25"/>
                  </a:lnTo>
                  <a:lnTo>
                    <a:pt x="382" y="20"/>
                  </a:lnTo>
                  <a:lnTo>
                    <a:pt x="376" y="16"/>
                  </a:lnTo>
                  <a:lnTo>
                    <a:pt x="369" y="12"/>
                  </a:lnTo>
                  <a:lnTo>
                    <a:pt x="361" y="9"/>
                  </a:lnTo>
                  <a:lnTo>
                    <a:pt x="352" y="8"/>
                  </a:lnTo>
                  <a:lnTo>
                    <a:pt x="343" y="8"/>
                  </a:lnTo>
                  <a:lnTo>
                    <a:pt x="343" y="8"/>
                  </a:lnTo>
                  <a:close/>
                  <a:moveTo>
                    <a:pt x="351" y="80"/>
                  </a:moveTo>
                  <a:lnTo>
                    <a:pt x="351" y="80"/>
                  </a:lnTo>
                  <a:lnTo>
                    <a:pt x="348" y="80"/>
                  </a:lnTo>
                  <a:lnTo>
                    <a:pt x="343" y="79"/>
                  </a:lnTo>
                  <a:lnTo>
                    <a:pt x="322" y="77"/>
                  </a:lnTo>
                  <a:lnTo>
                    <a:pt x="258" y="76"/>
                  </a:lnTo>
                  <a:lnTo>
                    <a:pt x="152" y="76"/>
                  </a:lnTo>
                  <a:lnTo>
                    <a:pt x="152" y="76"/>
                  </a:lnTo>
                  <a:lnTo>
                    <a:pt x="102" y="77"/>
                  </a:lnTo>
                  <a:lnTo>
                    <a:pt x="79" y="77"/>
                  </a:lnTo>
                  <a:lnTo>
                    <a:pt x="54" y="76"/>
                  </a:lnTo>
                  <a:lnTo>
                    <a:pt x="54" y="76"/>
                  </a:lnTo>
                  <a:lnTo>
                    <a:pt x="53" y="76"/>
                  </a:lnTo>
                  <a:lnTo>
                    <a:pt x="51" y="73"/>
                  </a:lnTo>
                  <a:lnTo>
                    <a:pt x="50" y="67"/>
                  </a:lnTo>
                  <a:lnTo>
                    <a:pt x="47" y="46"/>
                  </a:lnTo>
                  <a:lnTo>
                    <a:pt x="47" y="46"/>
                  </a:lnTo>
                  <a:lnTo>
                    <a:pt x="96" y="47"/>
                  </a:lnTo>
                  <a:lnTo>
                    <a:pt x="145" y="50"/>
                  </a:lnTo>
                  <a:lnTo>
                    <a:pt x="242" y="56"/>
                  </a:lnTo>
                  <a:lnTo>
                    <a:pt x="242" y="56"/>
                  </a:lnTo>
                  <a:lnTo>
                    <a:pt x="281" y="59"/>
                  </a:lnTo>
                  <a:lnTo>
                    <a:pt x="301" y="59"/>
                  </a:lnTo>
                  <a:lnTo>
                    <a:pt x="319" y="58"/>
                  </a:lnTo>
                  <a:lnTo>
                    <a:pt x="319" y="58"/>
                  </a:lnTo>
                  <a:lnTo>
                    <a:pt x="355" y="53"/>
                  </a:lnTo>
                  <a:lnTo>
                    <a:pt x="355" y="53"/>
                  </a:lnTo>
                  <a:lnTo>
                    <a:pt x="353" y="54"/>
                  </a:lnTo>
                  <a:lnTo>
                    <a:pt x="352" y="56"/>
                  </a:lnTo>
                  <a:lnTo>
                    <a:pt x="351" y="66"/>
                  </a:lnTo>
                  <a:lnTo>
                    <a:pt x="351" y="80"/>
                  </a:lnTo>
                  <a:lnTo>
                    <a:pt x="351" y="8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24" name="Google Shape;224;p6"/>
            <p:cNvSpPr/>
            <p:nvPr/>
          </p:nvSpPr>
          <p:spPr>
            <a:xfrm>
              <a:off x="2127251" y="3201988"/>
              <a:ext cx="46038" cy="36513"/>
            </a:xfrm>
            <a:custGeom>
              <a:rect b="b" l="l" r="r" t="t"/>
              <a:pathLst>
                <a:path extrusionOk="0" h="91" w="115">
                  <a:moveTo>
                    <a:pt x="115" y="47"/>
                  </a:moveTo>
                  <a:lnTo>
                    <a:pt x="115" y="47"/>
                  </a:lnTo>
                  <a:lnTo>
                    <a:pt x="113" y="35"/>
                  </a:lnTo>
                  <a:lnTo>
                    <a:pt x="111" y="24"/>
                  </a:lnTo>
                  <a:lnTo>
                    <a:pt x="111" y="24"/>
                  </a:lnTo>
                  <a:lnTo>
                    <a:pt x="111" y="19"/>
                  </a:lnTo>
                  <a:lnTo>
                    <a:pt x="109" y="15"/>
                  </a:lnTo>
                  <a:lnTo>
                    <a:pt x="107" y="11"/>
                  </a:lnTo>
                  <a:lnTo>
                    <a:pt x="104" y="7"/>
                  </a:lnTo>
                  <a:lnTo>
                    <a:pt x="102" y="5"/>
                  </a:lnTo>
                  <a:lnTo>
                    <a:pt x="98" y="4"/>
                  </a:lnTo>
                  <a:lnTo>
                    <a:pt x="92" y="2"/>
                  </a:lnTo>
                  <a:lnTo>
                    <a:pt x="88" y="1"/>
                  </a:lnTo>
                  <a:lnTo>
                    <a:pt x="88" y="1"/>
                  </a:lnTo>
                  <a:lnTo>
                    <a:pt x="61" y="2"/>
                  </a:lnTo>
                  <a:lnTo>
                    <a:pt x="61" y="2"/>
                  </a:lnTo>
                  <a:lnTo>
                    <a:pt x="60" y="2"/>
                  </a:lnTo>
                  <a:lnTo>
                    <a:pt x="60" y="2"/>
                  </a:lnTo>
                  <a:lnTo>
                    <a:pt x="56" y="1"/>
                  </a:lnTo>
                  <a:lnTo>
                    <a:pt x="49" y="1"/>
                  </a:lnTo>
                  <a:lnTo>
                    <a:pt x="39" y="1"/>
                  </a:lnTo>
                  <a:lnTo>
                    <a:pt x="39" y="1"/>
                  </a:lnTo>
                  <a:lnTo>
                    <a:pt x="30" y="0"/>
                  </a:lnTo>
                  <a:lnTo>
                    <a:pt x="22" y="1"/>
                  </a:lnTo>
                  <a:lnTo>
                    <a:pt x="18" y="4"/>
                  </a:lnTo>
                  <a:lnTo>
                    <a:pt x="14" y="5"/>
                  </a:lnTo>
                  <a:lnTo>
                    <a:pt x="10" y="9"/>
                  </a:lnTo>
                  <a:lnTo>
                    <a:pt x="7" y="13"/>
                  </a:lnTo>
                  <a:lnTo>
                    <a:pt x="7" y="13"/>
                  </a:lnTo>
                  <a:lnTo>
                    <a:pt x="3" y="23"/>
                  </a:lnTo>
                  <a:lnTo>
                    <a:pt x="1" y="34"/>
                  </a:lnTo>
                  <a:lnTo>
                    <a:pt x="0" y="44"/>
                  </a:lnTo>
                  <a:lnTo>
                    <a:pt x="0" y="56"/>
                  </a:lnTo>
                  <a:lnTo>
                    <a:pt x="0" y="56"/>
                  </a:lnTo>
                  <a:lnTo>
                    <a:pt x="1" y="61"/>
                  </a:lnTo>
                  <a:lnTo>
                    <a:pt x="2" y="65"/>
                  </a:lnTo>
                  <a:lnTo>
                    <a:pt x="5" y="69"/>
                  </a:lnTo>
                  <a:lnTo>
                    <a:pt x="7" y="73"/>
                  </a:lnTo>
                  <a:lnTo>
                    <a:pt x="7" y="73"/>
                  </a:lnTo>
                  <a:lnTo>
                    <a:pt x="10" y="77"/>
                  </a:lnTo>
                  <a:lnTo>
                    <a:pt x="13" y="81"/>
                  </a:lnTo>
                  <a:lnTo>
                    <a:pt x="19" y="85"/>
                  </a:lnTo>
                  <a:lnTo>
                    <a:pt x="27" y="89"/>
                  </a:lnTo>
                  <a:lnTo>
                    <a:pt x="36" y="90"/>
                  </a:lnTo>
                  <a:lnTo>
                    <a:pt x="36" y="90"/>
                  </a:lnTo>
                  <a:lnTo>
                    <a:pt x="73" y="91"/>
                  </a:lnTo>
                  <a:lnTo>
                    <a:pt x="73" y="91"/>
                  </a:lnTo>
                  <a:lnTo>
                    <a:pt x="82" y="91"/>
                  </a:lnTo>
                  <a:lnTo>
                    <a:pt x="91" y="89"/>
                  </a:lnTo>
                  <a:lnTo>
                    <a:pt x="100" y="86"/>
                  </a:lnTo>
                  <a:lnTo>
                    <a:pt x="108" y="81"/>
                  </a:lnTo>
                  <a:lnTo>
                    <a:pt x="108" y="81"/>
                  </a:lnTo>
                  <a:lnTo>
                    <a:pt x="111" y="77"/>
                  </a:lnTo>
                  <a:lnTo>
                    <a:pt x="112" y="73"/>
                  </a:lnTo>
                  <a:lnTo>
                    <a:pt x="115" y="65"/>
                  </a:lnTo>
                  <a:lnTo>
                    <a:pt x="115" y="56"/>
                  </a:lnTo>
                  <a:lnTo>
                    <a:pt x="115" y="47"/>
                  </a:lnTo>
                  <a:lnTo>
                    <a:pt x="115" y="4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25" name="Google Shape;225;p6"/>
            <p:cNvSpPr/>
            <p:nvPr/>
          </p:nvSpPr>
          <p:spPr>
            <a:xfrm>
              <a:off x="2127251" y="3267075"/>
              <a:ext cx="46038" cy="34925"/>
            </a:xfrm>
            <a:custGeom>
              <a:rect b="b" l="l" r="r" t="t"/>
              <a:pathLst>
                <a:path extrusionOk="0" h="90" w="115">
                  <a:moveTo>
                    <a:pt x="115" y="47"/>
                  </a:moveTo>
                  <a:lnTo>
                    <a:pt x="115" y="47"/>
                  </a:lnTo>
                  <a:lnTo>
                    <a:pt x="113" y="34"/>
                  </a:lnTo>
                  <a:lnTo>
                    <a:pt x="111" y="24"/>
                  </a:lnTo>
                  <a:lnTo>
                    <a:pt x="111" y="24"/>
                  </a:lnTo>
                  <a:lnTo>
                    <a:pt x="111" y="20"/>
                  </a:lnTo>
                  <a:lnTo>
                    <a:pt x="109" y="14"/>
                  </a:lnTo>
                  <a:lnTo>
                    <a:pt x="107" y="11"/>
                  </a:lnTo>
                  <a:lnTo>
                    <a:pt x="104" y="8"/>
                  </a:lnTo>
                  <a:lnTo>
                    <a:pt x="102" y="5"/>
                  </a:lnTo>
                  <a:lnTo>
                    <a:pt x="98" y="3"/>
                  </a:lnTo>
                  <a:lnTo>
                    <a:pt x="92" y="1"/>
                  </a:lnTo>
                  <a:lnTo>
                    <a:pt x="88" y="1"/>
                  </a:lnTo>
                  <a:lnTo>
                    <a:pt x="88" y="1"/>
                  </a:lnTo>
                  <a:lnTo>
                    <a:pt x="61" y="1"/>
                  </a:lnTo>
                  <a:lnTo>
                    <a:pt x="61" y="1"/>
                  </a:lnTo>
                  <a:lnTo>
                    <a:pt x="60" y="1"/>
                  </a:lnTo>
                  <a:lnTo>
                    <a:pt x="60" y="1"/>
                  </a:lnTo>
                  <a:lnTo>
                    <a:pt x="56" y="0"/>
                  </a:lnTo>
                  <a:lnTo>
                    <a:pt x="49" y="0"/>
                  </a:lnTo>
                  <a:lnTo>
                    <a:pt x="39" y="1"/>
                  </a:lnTo>
                  <a:lnTo>
                    <a:pt x="39" y="1"/>
                  </a:lnTo>
                  <a:lnTo>
                    <a:pt x="30" y="0"/>
                  </a:lnTo>
                  <a:lnTo>
                    <a:pt x="22" y="1"/>
                  </a:lnTo>
                  <a:lnTo>
                    <a:pt x="18" y="3"/>
                  </a:lnTo>
                  <a:lnTo>
                    <a:pt x="14" y="5"/>
                  </a:lnTo>
                  <a:lnTo>
                    <a:pt x="10" y="8"/>
                  </a:lnTo>
                  <a:lnTo>
                    <a:pt x="7" y="12"/>
                  </a:lnTo>
                  <a:lnTo>
                    <a:pt x="7" y="12"/>
                  </a:lnTo>
                  <a:lnTo>
                    <a:pt x="3" y="22"/>
                  </a:lnTo>
                  <a:lnTo>
                    <a:pt x="1" y="33"/>
                  </a:lnTo>
                  <a:lnTo>
                    <a:pt x="0" y="45"/>
                  </a:lnTo>
                  <a:lnTo>
                    <a:pt x="0" y="55"/>
                  </a:lnTo>
                  <a:lnTo>
                    <a:pt x="0" y="55"/>
                  </a:lnTo>
                  <a:lnTo>
                    <a:pt x="1" y="60"/>
                  </a:lnTo>
                  <a:lnTo>
                    <a:pt x="2" y="65"/>
                  </a:lnTo>
                  <a:lnTo>
                    <a:pt x="5" y="69"/>
                  </a:lnTo>
                  <a:lnTo>
                    <a:pt x="7" y="72"/>
                  </a:lnTo>
                  <a:lnTo>
                    <a:pt x="7" y="72"/>
                  </a:lnTo>
                  <a:lnTo>
                    <a:pt x="10" y="76"/>
                  </a:lnTo>
                  <a:lnTo>
                    <a:pt x="13" y="80"/>
                  </a:lnTo>
                  <a:lnTo>
                    <a:pt x="19" y="85"/>
                  </a:lnTo>
                  <a:lnTo>
                    <a:pt x="27" y="88"/>
                  </a:lnTo>
                  <a:lnTo>
                    <a:pt x="36" y="89"/>
                  </a:lnTo>
                  <a:lnTo>
                    <a:pt x="36" y="89"/>
                  </a:lnTo>
                  <a:lnTo>
                    <a:pt x="73" y="90"/>
                  </a:lnTo>
                  <a:lnTo>
                    <a:pt x="73" y="90"/>
                  </a:lnTo>
                  <a:lnTo>
                    <a:pt x="82" y="90"/>
                  </a:lnTo>
                  <a:lnTo>
                    <a:pt x="91" y="89"/>
                  </a:lnTo>
                  <a:lnTo>
                    <a:pt x="100" y="85"/>
                  </a:lnTo>
                  <a:lnTo>
                    <a:pt x="108" y="80"/>
                  </a:lnTo>
                  <a:lnTo>
                    <a:pt x="108" y="80"/>
                  </a:lnTo>
                  <a:lnTo>
                    <a:pt x="111" y="76"/>
                  </a:lnTo>
                  <a:lnTo>
                    <a:pt x="112" y="72"/>
                  </a:lnTo>
                  <a:lnTo>
                    <a:pt x="115" y="64"/>
                  </a:lnTo>
                  <a:lnTo>
                    <a:pt x="115" y="55"/>
                  </a:lnTo>
                  <a:lnTo>
                    <a:pt x="115" y="47"/>
                  </a:lnTo>
                  <a:lnTo>
                    <a:pt x="115" y="4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26" name="Google Shape;226;p6"/>
            <p:cNvSpPr/>
            <p:nvPr/>
          </p:nvSpPr>
          <p:spPr>
            <a:xfrm>
              <a:off x="2127251" y="3330575"/>
              <a:ext cx="46038" cy="36513"/>
            </a:xfrm>
            <a:custGeom>
              <a:rect b="b" l="l" r="r" t="t"/>
              <a:pathLst>
                <a:path extrusionOk="0" h="92" w="115">
                  <a:moveTo>
                    <a:pt x="115" y="47"/>
                  </a:moveTo>
                  <a:lnTo>
                    <a:pt x="115" y="47"/>
                  </a:lnTo>
                  <a:lnTo>
                    <a:pt x="113" y="36"/>
                  </a:lnTo>
                  <a:lnTo>
                    <a:pt x="111" y="24"/>
                  </a:lnTo>
                  <a:lnTo>
                    <a:pt x="111" y="24"/>
                  </a:lnTo>
                  <a:lnTo>
                    <a:pt x="111" y="20"/>
                  </a:lnTo>
                  <a:lnTo>
                    <a:pt x="109" y="16"/>
                  </a:lnTo>
                  <a:lnTo>
                    <a:pt x="107" y="12"/>
                  </a:lnTo>
                  <a:lnTo>
                    <a:pt x="104" y="8"/>
                  </a:lnTo>
                  <a:lnTo>
                    <a:pt x="102" y="5"/>
                  </a:lnTo>
                  <a:lnTo>
                    <a:pt x="98" y="3"/>
                  </a:lnTo>
                  <a:lnTo>
                    <a:pt x="92" y="2"/>
                  </a:lnTo>
                  <a:lnTo>
                    <a:pt x="88" y="2"/>
                  </a:lnTo>
                  <a:lnTo>
                    <a:pt x="88" y="2"/>
                  </a:lnTo>
                  <a:lnTo>
                    <a:pt x="61" y="3"/>
                  </a:lnTo>
                  <a:lnTo>
                    <a:pt x="61" y="3"/>
                  </a:lnTo>
                  <a:lnTo>
                    <a:pt x="60" y="3"/>
                  </a:lnTo>
                  <a:lnTo>
                    <a:pt x="60" y="3"/>
                  </a:lnTo>
                  <a:lnTo>
                    <a:pt x="56" y="2"/>
                  </a:lnTo>
                  <a:lnTo>
                    <a:pt x="49" y="2"/>
                  </a:lnTo>
                  <a:lnTo>
                    <a:pt x="39" y="2"/>
                  </a:lnTo>
                  <a:lnTo>
                    <a:pt x="39" y="2"/>
                  </a:lnTo>
                  <a:lnTo>
                    <a:pt x="30" y="0"/>
                  </a:lnTo>
                  <a:lnTo>
                    <a:pt x="22" y="2"/>
                  </a:lnTo>
                  <a:lnTo>
                    <a:pt x="18" y="3"/>
                  </a:lnTo>
                  <a:lnTo>
                    <a:pt x="14" y="5"/>
                  </a:lnTo>
                  <a:lnTo>
                    <a:pt x="10" y="9"/>
                  </a:lnTo>
                  <a:lnTo>
                    <a:pt x="7" y="13"/>
                  </a:lnTo>
                  <a:lnTo>
                    <a:pt x="7" y="13"/>
                  </a:lnTo>
                  <a:lnTo>
                    <a:pt x="3" y="22"/>
                  </a:lnTo>
                  <a:lnTo>
                    <a:pt x="1" y="34"/>
                  </a:lnTo>
                  <a:lnTo>
                    <a:pt x="0" y="45"/>
                  </a:lnTo>
                  <a:lnTo>
                    <a:pt x="0" y="57"/>
                  </a:lnTo>
                  <a:lnTo>
                    <a:pt x="0" y="57"/>
                  </a:lnTo>
                  <a:lnTo>
                    <a:pt x="1" y="62"/>
                  </a:lnTo>
                  <a:lnTo>
                    <a:pt x="2" y="66"/>
                  </a:lnTo>
                  <a:lnTo>
                    <a:pt x="5" y="70"/>
                  </a:lnTo>
                  <a:lnTo>
                    <a:pt x="7" y="74"/>
                  </a:lnTo>
                  <a:lnTo>
                    <a:pt x="7" y="74"/>
                  </a:lnTo>
                  <a:lnTo>
                    <a:pt x="10" y="77"/>
                  </a:lnTo>
                  <a:lnTo>
                    <a:pt x="13" y="80"/>
                  </a:lnTo>
                  <a:lnTo>
                    <a:pt x="19" y="85"/>
                  </a:lnTo>
                  <a:lnTo>
                    <a:pt x="27" y="89"/>
                  </a:lnTo>
                  <a:lnTo>
                    <a:pt x="36" y="91"/>
                  </a:lnTo>
                  <a:lnTo>
                    <a:pt x="36" y="91"/>
                  </a:lnTo>
                  <a:lnTo>
                    <a:pt x="73" y="92"/>
                  </a:lnTo>
                  <a:lnTo>
                    <a:pt x="73" y="92"/>
                  </a:lnTo>
                  <a:lnTo>
                    <a:pt x="82" y="92"/>
                  </a:lnTo>
                  <a:lnTo>
                    <a:pt x="91" y="89"/>
                  </a:lnTo>
                  <a:lnTo>
                    <a:pt x="100" y="85"/>
                  </a:lnTo>
                  <a:lnTo>
                    <a:pt x="108" y="80"/>
                  </a:lnTo>
                  <a:lnTo>
                    <a:pt x="108" y="80"/>
                  </a:lnTo>
                  <a:lnTo>
                    <a:pt x="111" y="77"/>
                  </a:lnTo>
                  <a:lnTo>
                    <a:pt x="112" y="74"/>
                  </a:lnTo>
                  <a:lnTo>
                    <a:pt x="115" y="64"/>
                  </a:lnTo>
                  <a:lnTo>
                    <a:pt x="115" y="57"/>
                  </a:lnTo>
                  <a:lnTo>
                    <a:pt x="115" y="47"/>
                  </a:lnTo>
                  <a:lnTo>
                    <a:pt x="115" y="4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27" name="Google Shape;227;p6"/>
            <p:cNvSpPr/>
            <p:nvPr/>
          </p:nvSpPr>
          <p:spPr>
            <a:xfrm>
              <a:off x="2127251" y="3395663"/>
              <a:ext cx="46038" cy="36513"/>
            </a:xfrm>
            <a:custGeom>
              <a:rect b="b" l="l" r="r" t="t"/>
              <a:pathLst>
                <a:path extrusionOk="0" h="90" w="115">
                  <a:moveTo>
                    <a:pt x="115" y="46"/>
                  </a:moveTo>
                  <a:lnTo>
                    <a:pt x="115" y="46"/>
                  </a:lnTo>
                  <a:lnTo>
                    <a:pt x="113" y="34"/>
                  </a:lnTo>
                  <a:lnTo>
                    <a:pt x="111" y="23"/>
                  </a:lnTo>
                  <a:lnTo>
                    <a:pt x="111" y="23"/>
                  </a:lnTo>
                  <a:lnTo>
                    <a:pt x="111" y="18"/>
                  </a:lnTo>
                  <a:lnTo>
                    <a:pt x="109" y="14"/>
                  </a:lnTo>
                  <a:lnTo>
                    <a:pt x="107" y="10"/>
                  </a:lnTo>
                  <a:lnTo>
                    <a:pt x="104" y="8"/>
                  </a:lnTo>
                  <a:lnTo>
                    <a:pt x="102" y="4"/>
                  </a:lnTo>
                  <a:lnTo>
                    <a:pt x="98" y="2"/>
                  </a:lnTo>
                  <a:lnTo>
                    <a:pt x="92" y="1"/>
                  </a:lnTo>
                  <a:lnTo>
                    <a:pt x="88" y="0"/>
                  </a:lnTo>
                  <a:lnTo>
                    <a:pt x="88" y="0"/>
                  </a:lnTo>
                  <a:lnTo>
                    <a:pt x="61" y="1"/>
                  </a:lnTo>
                  <a:lnTo>
                    <a:pt x="61" y="1"/>
                  </a:lnTo>
                  <a:lnTo>
                    <a:pt x="60" y="1"/>
                  </a:lnTo>
                  <a:lnTo>
                    <a:pt x="60" y="1"/>
                  </a:lnTo>
                  <a:lnTo>
                    <a:pt x="56" y="0"/>
                  </a:lnTo>
                  <a:lnTo>
                    <a:pt x="49" y="0"/>
                  </a:lnTo>
                  <a:lnTo>
                    <a:pt x="39" y="0"/>
                  </a:lnTo>
                  <a:lnTo>
                    <a:pt x="39" y="0"/>
                  </a:lnTo>
                  <a:lnTo>
                    <a:pt x="30" y="0"/>
                  </a:lnTo>
                  <a:lnTo>
                    <a:pt x="22" y="1"/>
                  </a:lnTo>
                  <a:lnTo>
                    <a:pt x="18" y="2"/>
                  </a:lnTo>
                  <a:lnTo>
                    <a:pt x="14" y="5"/>
                  </a:lnTo>
                  <a:lnTo>
                    <a:pt x="10" y="8"/>
                  </a:lnTo>
                  <a:lnTo>
                    <a:pt x="7" y="12"/>
                  </a:lnTo>
                  <a:lnTo>
                    <a:pt x="7" y="12"/>
                  </a:lnTo>
                  <a:lnTo>
                    <a:pt x="3" y="22"/>
                  </a:lnTo>
                  <a:lnTo>
                    <a:pt x="1" y="32"/>
                  </a:lnTo>
                  <a:lnTo>
                    <a:pt x="0" y="43"/>
                  </a:lnTo>
                  <a:lnTo>
                    <a:pt x="0" y="55"/>
                  </a:lnTo>
                  <a:lnTo>
                    <a:pt x="0" y="55"/>
                  </a:lnTo>
                  <a:lnTo>
                    <a:pt x="1" y="60"/>
                  </a:lnTo>
                  <a:lnTo>
                    <a:pt x="2" y="65"/>
                  </a:lnTo>
                  <a:lnTo>
                    <a:pt x="5" y="69"/>
                  </a:lnTo>
                  <a:lnTo>
                    <a:pt x="7" y="72"/>
                  </a:lnTo>
                  <a:lnTo>
                    <a:pt x="7" y="72"/>
                  </a:lnTo>
                  <a:lnTo>
                    <a:pt x="10" y="76"/>
                  </a:lnTo>
                  <a:lnTo>
                    <a:pt x="13" y="80"/>
                  </a:lnTo>
                  <a:lnTo>
                    <a:pt x="19" y="85"/>
                  </a:lnTo>
                  <a:lnTo>
                    <a:pt x="27" y="87"/>
                  </a:lnTo>
                  <a:lnTo>
                    <a:pt x="36" y="89"/>
                  </a:lnTo>
                  <a:lnTo>
                    <a:pt x="36" y="89"/>
                  </a:lnTo>
                  <a:lnTo>
                    <a:pt x="73" y="90"/>
                  </a:lnTo>
                  <a:lnTo>
                    <a:pt x="73" y="90"/>
                  </a:lnTo>
                  <a:lnTo>
                    <a:pt x="82" y="90"/>
                  </a:lnTo>
                  <a:lnTo>
                    <a:pt x="91" y="89"/>
                  </a:lnTo>
                  <a:lnTo>
                    <a:pt x="100" y="85"/>
                  </a:lnTo>
                  <a:lnTo>
                    <a:pt x="108" y="80"/>
                  </a:lnTo>
                  <a:lnTo>
                    <a:pt x="108" y="80"/>
                  </a:lnTo>
                  <a:lnTo>
                    <a:pt x="111" y="76"/>
                  </a:lnTo>
                  <a:lnTo>
                    <a:pt x="112" y="72"/>
                  </a:lnTo>
                  <a:lnTo>
                    <a:pt x="115" y="64"/>
                  </a:lnTo>
                  <a:lnTo>
                    <a:pt x="115" y="55"/>
                  </a:lnTo>
                  <a:lnTo>
                    <a:pt x="115" y="46"/>
                  </a:lnTo>
                  <a:lnTo>
                    <a:pt x="115" y="4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28" name="Google Shape;228;p6"/>
            <p:cNvSpPr/>
            <p:nvPr/>
          </p:nvSpPr>
          <p:spPr>
            <a:xfrm>
              <a:off x="2452688" y="3208338"/>
              <a:ext cx="46038" cy="36513"/>
            </a:xfrm>
            <a:custGeom>
              <a:rect b="b" l="l" r="r" t="t"/>
              <a:pathLst>
                <a:path extrusionOk="0" h="91" w="114">
                  <a:moveTo>
                    <a:pt x="114" y="47"/>
                  </a:moveTo>
                  <a:lnTo>
                    <a:pt x="114" y="47"/>
                  </a:lnTo>
                  <a:lnTo>
                    <a:pt x="114" y="35"/>
                  </a:lnTo>
                  <a:lnTo>
                    <a:pt x="112" y="25"/>
                  </a:lnTo>
                  <a:lnTo>
                    <a:pt x="112" y="25"/>
                  </a:lnTo>
                  <a:lnTo>
                    <a:pt x="112" y="20"/>
                  </a:lnTo>
                  <a:lnTo>
                    <a:pt x="110" y="16"/>
                  </a:lnTo>
                  <a:lnTo>
                    <a:pt x="108" y="12"/>
                  </a:lnTo>
                  <a:lnTo>
                    <a:pt x="105" y="8"/>
                  </a:lnTo>
                  <a:lnTo>
                    <a:pt x="101" y="5"/>
                  </a:lnTo>
                  <a:lnTo>
                    <a:pt x="97" y="4"/>
                  </a:lnTo>
                  <a:lnTo>
                    <a:pt x="93" y="3"/>
                  </a:lnTo>
                  <a:lnTo>
                    <a:pt x="89" y="1"/>
                  </a:lnTo>
                  <a:lnTo>
                    <a:pt x="89" y="1"/>
                  </a:lnTo>
                  <a:lnTo>
                    <a:pt x="62" y="3"/>
                  </a:lnTo>
                  <a:lnTo>
                    <a:pt x="62" y="3"/>
                  </a:lnTo>
                  <a:lnTo>
                    <a:pt x="61" y="3"/>
                  </a:lnTo>
                  <a:lnTo>
                    <a:pt x="61" y="3"/>
                  </a:lnTo>
                  <a:lnTo>
                    <a:pt x="55" y="1"/>
                  </a:lnTo>
                  <a:lnTo>
                    <a:pt x="50" y="1"/>
                  </a:lnTo>
                  <a:lnTo>
                    <a:pt x="40" y="1"/>
                  </a:lnTo>
                  <a:lnTo>
                    <a:pt x="40" y="1"/>
                  </a:lnTo>
                  <a:lnTo>
                    <a:pt x="30" y="0"/>
                  </a:lnTo>
                  <a:lnTo>
                    <a:pt x="21" y="1"/>
                  </a:lnTo>
                  <a:lnTo>
                    <a:pt x="17" y="4"/>
                  </a:lnTo>
                  <a:lnTo>
                    <a:pt x="15" y="5"/>
                  </a:lnTo>
                  <a:lnTo>
                    <a:pt x="11" y="9"/>
                  </a:lnTo>
                  <a:lnTo>
                    <a:pt x="8" y="13"/>
                  </a:lnTo>
                  <a:lnTo>
                    <a:pt x="8" y="13"/>
                  </a:lnTo>
                  <a:lnTo>
                    <a:pt x="3" y="23"/>
                  </a:lnTo>
                  <a:lnTo>
                    <a:pt x="2" y="34"/>
                  </a:lnTo>
                  <a:lnTo>
                    <a:pt x="0" y="44"/>
                  </a:lnTo>
                  <a:lnTo>
                    <a:pt x="0" y="56"/>
                  </a:lnTo>
                  <a:lnTo>
                    <a:pt x="0" y="56"/>
                  </a:lnTo>
                  <a:lnTo>
                    <a:pt x="0" y="61"/>
                  </a:lnTo>
                  <a:lnTo>
                    <a:pt x="3" y="65"/>
                  </a:lnTo>
                  <a:lnTo>
                    <a:pt x="4" y="69"/>
                  </a:lnTo>
                  <a:lnTo>
                    <a:pt x="8" y="73"/>
                  </a:lnTo>
                  <a:lnTo>
                    <a:pt x="8" y="73"/>
                  </a:lnTo>
                  <a:lnTo>
                    <a:pt x="10" y="77"/>
                  </a:lnTo>
                  <a:lnTo>
                    <a:pt x="12" y="81"/>
                  </a:lnTo>
                  <a:lnTo>
                    <a:pt x="20" y="86"/>
                  </a:lnTo>
                  <a:lnTo>
                    <a:pt x="28" y="89"/>
                  </a:lnTo>
                  <a:lnTo>
                    <a:pt x="37" y="90"/>
                  </a:lnTo>
                  <a:lnTo>
                    <a:pt x="37" y="90"/>
                  </a:lnTo>
                  <a:lnTo>
                    <a:pt x="74" y="91"/>
                  </a:lnTo>
                  <a:lnTo>
                    <a:pt x="74" y="91"/>
                  </a:lnTo>
                  <a:lnTo>
                    <a:pt x="83" y="91"/>
                  </a:lnTo>
                  <a:lnTo>
                    <a:pt x="92" y="89"/>
                  </a:lnTo>
                  <a:lnTo>
                    <a:pt x="101" y="86"/>
                  </a:lnTo>
                  <a:lnTo>
                    <a:pt x="108" y="81"/>
                  </a:lnTo>
                  <a:lnTo>
                    <a:pt x="108" y="81"/>
                  </a:lnTo>
                  <a:lnTo>
                    <a:pt x="110" y="77"/>
                  </a:lnTo>
                  <a:lnTo>
                    <a:pt x="113" y="73"/>
                  </a:lnTo>
                  <a:lnTo>
                    <a:pt x="114" y="65"/>
                  </a:lnTo>
                  <a:lnTo>
                    <a:pt x="114" y="56"/>
                  </a:lnTo>
                  <a:lnTo>
                    <a:pt x="114" y="47"/>
                  </a:lnTo>
                  <a:lnTo>
                    <a:pt x="114" y="4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29" name="Google Shape;229;p6"/>
            <p:cNvSpPr/>
            <p:nvPr/>
          </p:nvSpPr>
          <p:spPr>
            <a:xfrm>
              <a:off x="2452688" y="3273425"/>
              <a:ext cx="46038" cy="36513"/>
            </a:xfrm>
            <a:custGeom>
              <a:rect b="b" l="l" r="r" t="t"/>
              <a:pathLst>
                <a:path extrusionOk="0" h="91" w="114">
                  <a:moveTo>
                    <a:pt x="114" y="47"/>
                  </a:moveTo>
                  <a:lnTo>
                    <a:pt x="114" y="47"/>
                  </a:lnTo>
                  <a:lnTo>
                    <a:pt x="114" y="34"/>
                  </a:lnTo>
                  <a:lnTo>
                    <a:pt x="112" y="24"/>
                  </a:lnTo>
                  <a:lnTo>
                    <a:pt x="112" y="24"/>
                  </a:lnTo>
                  <a:lnTo>
                    <a:pt x="112" y="20"/>
                  </a:lnTo>
                  <a:lnTo>
                    <a:pt x="110" y="15"/>
                  </a:lnTo>
                  <a:lnTo>
                    <a:pt x="108" y="11"/>
                  </a:lnTo>
                  <a:lnTo>
                    <a:pt x="105" y="8"/>
                  </a:lnTo>
                  <a:lnTo>
                    <a:pt x="101" y="6"/>
                  </a:lnTo>
                  <a:lnTo>
                    <a:pt x="97" y="3"/>
                  </a:lnTo>
                  <a:lnTo>
                    <a:pt x="93" y="2"/>
                  </a:lnTo>
                  <a:lnTo>
                    <a:pt x="89" y="2"/>
                  </a:lnTo>
                  <a:lnTo>
                    <a:pt x="89" y="2"/>
                  </a:lnTo>
                  <a:lnTo>
                    <a:pt x="62" y="2"/>
                  </a:lnTo>
                  <a:lnTo>
                    <a:pt x="62" y="2"/>
                  </a:lnTo>
                  <a:lnTo>
                    <a:pt x="61" y="2"/>
                  </a:lnTo>
                  <a:lnTo>
                    <a:pt x="61" y="2"/>
                  </a:lnTo>
                  <a:lnTo>
                    <a:pt x="55" y="0"/>
                  </a:lnTo>
                  <a:lnTo>
                    <a:pt x="50" y="0"/>
                  </a:lnTo>
                  <a:lnTo>
                    <a:pt x="40" y="2"/>
                  </a:lnTo>
                  <a:lnTo>
                    <a:pt x="40" y="2"/>
                  </a:lnTo>
                  <a:lnTo>
                    <a:pt x="30" y="0"/>
                  </a:lnTo>
                  <a:lnTo>
                    <a:pt x="21" y="2"/>
                  </a:lnTo>
                  <a:lnTo>
                    <a:pt x="17" y="3"/>
                  </a:lnTo>
                  <a:lnTo>
                    <a:pt x="15" y="6"/>
                  </a:lnTo>
                  <a:lnTo>
                    <a:pt x="11" y="8"/>
                  </a:lnTo>
                  <a:lnTo>
                    <a:pt x="8" y="12"/>
                  </a:lnTo>
                  <a:lnTo>
                    <a:pt x="8" y="12"/>
                  </a:lnTo>
                  <a:lnTo>
                    <a:pt x="3" y="23"/>
                  </a:lnTo>
                  <a:lnTo>
                    <a:pt x="2" y="33"/>
                  </a:lnTo>
                  <a:lnTo>
                    <a:pt x="0" y="45"/>
                  </a:lnTo>
                  <a:lnTo>
                    <a:pt x="0" y="55"/>
                  </a:lnTo>
                  <a:lnTo>
                    <a:pt x="0" y="55"/>
                  </a:lnTo>
                  <a:lnTo>
                    <a:pt x="0" y="61"/>
                  </a:lnTo>
                  <a:lnTo>
                    <a:pt x="3" y="66"/>
                  </a:lnTo>
                  <a:lnTo>
                    <a:pt x="4" y="70"/>
                  </a:lnTo>
                  <a:lnTo>
                    <a:pt x="8" y="72"/>
                  </a:lnTo>
                  <a:lnTo>
                    <a:pt x="8" y="72"/>
                  </a:lnTo>
                  <a:lnTo>
                    <a:pt x="10" y="76"/>
                  </a:lnTo>
                  <a:lnTo>
                    <a:pt x="12" y="80"/>
                  </a:lnTo>
                  <a:lnTo>
                    <a:pt x="20" y="85"/>
                  </a:lnTo>
                  <a:lnTo>
                    <a:pt x="28" y="88"/>
                  </a:lnTo>
                  <a:lnTo>
                    <a:pt x="37" y="89"/>
                  </a:lnTo>
                  <a:lnTo>
                    <a:pt x="37" y="89"/>
                  </a:lnTo>
                  <a:lnTo>
                    <a:pt x="74" y="91"/>
                  </a:lnTo>
                  <a:lnTo>
                    <a:pt x="74" y="91"/>
                  </a:lnTo>
                  <a:lnTo>
                    <a:pt x="83" y="91"/>
                  </a:lnTo>
                  <a:lnTo>
                    <a:pt x="92" y="89"/>
                  </a:lnTo>
                  <a:lnTo>
                    <a:pt x="101" y="85"/>
                  </a:lnTo>
                  <a:lnTo>
                    <a:pt x="108" y="80"/>
                  </a:lnTo>
                  <a:lnTo>
                    <a:pt x="108" y="80"/>
                  </a:lnTo>
                  <a:lnTo>
                    <a:pt x="110" y="76"/>
                  </a:lnTo>
                  <a:lnTo>
                    <a:pt x="113" y="72"/>
                  </a:lnTo>
                  <a:lnTo>
                    <a:pt x="114" y="64"/>
                  </a:lnTo>
                  <a:lnTo>
                    <a:pt x="114" y="55"/>
                  </a:lnTo>
                  <a:lnTo>
                    <a:pt x="114" y="47"/>
                  </a:lnTo>
                  <a:lnTo>
                    <a:pt x="114" y="4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30" name="Google Shape;230;p6"/>
            <p:cNvSpPr/>
            <p:nvPr/>
          </p:nvSpPr>
          <p:spPr>
            <a:xfrm>
              <a:off x="2452688" y="3338513"/>
              <a:ext cx="46038" cy="36513"/>
            </a:xfrm>
            <a:custGeom>
              <a:rect b="b" l="l" r="r" t="t"/>
              <a:pathLst>
                <a:path extrusionOk="0" h="91" w="114">
                  <a:moveTo>
                    <a:pt x="114" y="47"/>
                  </a:moveTo>
                  <a:lnTo>
                    <a:pt x="114" y="47"/>
                  </a:lnTo>
                  <a:lnTo>
                    <a:pt x="114" y="35"/>
                  </a:lnTo>
                  <a:lnTo>
                    <a:pt x="112" y="23"/>
                  </a:lnTo>
                  <a:lnTo>
                    <a:pt x="112" y="23"/>
                  </a:lnTo>
                  <a:lnTo>
                    <a:pt x="112" y="19"/>
                  </a:lnTo>
                  <a:lnTo>
                    <a:pt x="110" y="15"/>
                  </a:lnTo>
                  <a:lnTo>
                    <a:pt x="108" y="11"/>
                  </a:lnTo>
                  <a:lnTo>
                    <a:pt x="105" y="7"/>
                  </a:lnTo>
                  <a:lnTo>
                    <a:pt x="101" y="5"/>
                  </a:lnTo>
                  <a:lnTo>
                    <a:pt x="97" y="2"/>
                  </a:lnTo>
                  <a:lnTo>
                    <a:pt x="93" y="1"/>
                  </a:lnTo>
                  <a:lnTo>
                    <a:pt x="89" y="1"/>
                  </a:lnTo>
                  <a:lnTo>
                    <a:pt x="89" y="1"/>
                  </a:lnTo>
                  <a:lnTo>
                    <a:pt x="62" y="2"/>
                  </a:lnTo>
                  <a:lnTo>
                    <a:pt x="62" y="2"/>
                  </a:lnTo>
                  <a:lnTo>
                    <a:pt x="61" y="2"/>
                  </a:lnTo>
                  <a:lnTo>
                    <a:pt x="61" y="2"/>
                  </a:lnTo>
                  <a:lnTo>
                    <a:pt x="55" y="1"/>
                  </a:lnTo>
                  <a:lnTo>
                    <a:pt x="50" y="1"/>
                  </a:lnTo>
                  <a:lnTo>
                    <a:pt x="40" y="1"/>
                  </a:lnTo>
                  <a:lnTo>
                    <a:pt x="40" y="1"/>
                  </a:lnTo>
                  <a:lnTo>
                    <a:pt x="30" y="0"/>
                  </a:lnTo>
                  <a:lnTo>
                    <a:pt x="21" y="1"/>
                  </a:lnTo>
                  <a:lnTo>
                    <a:pt x="17" y="2"/>
                  </a:lnTo>
                  <a:lnTo>
                    <a:pt x="15" y="5"/>
                  </a:lnTo>
                  <a:lnTo>
                    <a:pt x="11" y="9"/>
                  </a:lnTo>
                  <a:lnTo>
                    <a:pt x="8" y="13"/>
                  </a:lnTo>
                  <a:lnTo>
                    <a:pt x="8" y="13"/>
                  </a:lnTo>
                  <a:lnTo>
                    <a:pt x="3" y="22"/>
                  </a:lnTo>
                  <a:lnTo>
                    <a:pt x="2" y="34"/>
                  </a:lnTo>
                  <a:lnTo>
                    <a:pt x="0" y="44"/>
                  </a:lnTo>
                  <a:lnTo>
                    <a:pt x="0" y="56"/>
                  </a:lnTo>
                  <a:lnTo>
                    <a:pt x="0" y="56"/>
                  </a:lnTo>
                  <a:lnTo>
                    <a:pt x="0" y="61"/>
                  </a:lnTo>
                  <a:lnTo>
                    <a:pt x="3" y="65"/>
                  </a:lnTo>
                  <a:lnTo>
                    <a:pt x="4" y="69"/>
                  </a:lnTo>
                  <a:lnTo>
                    <a:pt x="8" y="73"/>
                  </a:lnTo>
                  <a:lnTo>
                    <a:pt x="8" y="73"/>
                  </a:lnTo>
                  <a:lnTo>
                    <a:pt x="10" y="77"/>
                  </a:lnTo>
                  <a:lnTo>
                    <a:pt x="12" y="79"/>
                  </a:lnTo>
                  <a:lnTo>
                    <a:pt x="20" y="85"/>
                  </a:lnTo>
                  <a:lnTo>
                    <a:pt x="28" y="89"/>
                  </a:lnTo>
                  <a:lnTo>
                    <a:pt x="37" y="90"/>
                  </a:lnTo>
                  <a:lnTo>
                    <a:pt x="37" y="90"/>
                  </a:lnTo>
                  <a:lnTo>
                    <a:pt x="74" y="91"/>
                  </a:lnTo>
                  <a:lnTo>
                    <a:pt x="74" y="91"/>
                  </a:lnTo>
                  <a:lnTo>
                    <a:pt x="83" y="91"/>
                  </a:lnTo>
                  <a:lnTo>
                    <a:pt x="92" y="89"/>
                  </a:lnTo>
                  <a:lnTo>
                    <a:pt x="101" y="85"/>
                  </a:lnTo>
                  <a:lnTo>
                    <a:pt x="108" y="79"/>
                  </a:lnTo>
                  <a:lnTo>
                    <a:pt x="108" y="79"/>
                  </a:lnTo>
                  <a:lnTo>
                    <a:pt x="110" y="77"/>
                  </a:lnTo>
                  <a:lnTo>
                    <a:pt x="113" y="73"/>
                  </a:lnTo>
                  <a:lnTo>
                    <a:pt x="114" y="64"/>
                  </a:lnTo>
                  <a:lnTo>
                    <a:pt x="114" y="56"/>
                  </a:lnTo>
                  <a:lnTo>
                    <a:pt x="114" y="47"/>
                  </a:lnTo>
                  <a:lnTo>
                    <a:pt x="114" y="4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31" name="Google Shape;231;p6"/>
            <p:cNvSpPr/>
            <p:nvPr/>
          </p:nvSpPr>
          <p:spPr>
            <a:xfrm>
              <a:off x="2452688" y="3403600"/>
              <a:ext cx="46038" cy="34925"/>
            </a:xfrm>
            <a:custGeom>
              <a:rect b="b" l="l" r="r" t="t"/>
              <a:pathLst>
                <a:path extrusionOk="0" h="90" w="114">
                  <a:moveTo>
                    <a:pt x="114" y="46"/>
                  </a:moveTo>
                  <a:lnTo>
                    <a:pt x="114" y="46"/>
                  </a:lnTo>
                  <a:lnTo>
                    <a:pt x="114" y="34"/>
                  </a:lnTo>
                  <a:lnTo>
                    <a:pt x="112" y="24"/>
                  </a:lnTo>
                  <a:lnTo>
                    <a:pt x="112" y="24"/>
                  </a:lnTo>
                  <a:lnTo>
                    <a:pt x="112" y="18"/>
                  </a:lnTo>
                  <a:lnTo>
                    <a:pt x="110" y="14"/>
                  </a:lnTo>
                  <a:lnTo>
                    <a:pt x="108" y="11"/>
                  </a:lnTo>
                  <a:lnTo>
                    <a:pt x="105" y="8"/>
                  </a:lnTo>
                  <a:lnTo>
                    <a:pt x="101" y="4"/>
                  </a:lnTo>
                  <a:lnTo>
                    <a:pt x="97" y="3"/>
                  </a:lnTo>
                  <a:lnTo>
                    <a:pt x="93" y="1"/>
                  </a:lnTo>
                  <a:lnTo>
                    <a:pt x="89" y="0"/>
                  </a:lnTo>
                  <a:lnTo>
                    <a:pt x="89" y="0"/>
                  </a:lnTo>
                  <a:lnTo>
                    <a:pt x="62" y="1"/>
                  </a:lnTo>
                  <a:lnTo>
                    <a:pt x="62" y="1"/>
                  </a:lnTo>
                  <a:lnTo>
                    <a:pt x="61" y="1"/>
                  </a:lnTo>
                  <a:lnTo>
                    <a:pt x="61" y="1"/>
                  </a:lnTo>
                  <a:lnTo>
                    <a:pt x="55" y="0"/>
                  </a:lnTo>
                  <a:lnTo>
                    <a:pt x="50" y="0"/>
                  </a:lnTo>
                  <a:lnTo>
                    <a:pt x="40" y="0"/>
                  </a:lnTo>
                  <a:lnTo>
                    <a:pt x="40" y="0"/>
                  </a:lnTo>
                  <a:lnTo>
                    <a:pt x="30" y="0"/>
                  </a:lnTo>
                  <a:lnTo>
                    <a:pt x="21" y="1"/>
                  </a:lnTo>
                  <a:lnTo>
                    <a:pt x="17" y="3"/>
                  </a:lnTo>
                  <a:lnTo>
                    <a:pt x="15" y="5"/>
                  </a:lnTo>
                  <a:lnTo>
                    <a:pt x="11" y="8"/>
                  </a:lnTo>
                  <a:lnTo>
                    <a:pt x="8" y="12"/>
                  </a:lnTo>
                  <a:lnTo>
                    <a:pt x="8" y="12"/>
                  </a:lnTo>
                  <a:lnTo>
                    <a:pt x="3" y="22"/>
                  </a:lnTo>
                  <a:lnTo>
                    <a:pt x="2" y="33"/>
                  </a:lnTo>
                  <a:lnTo>
                    <a:pt x="0" y="43"/>
                  </a:lnTo>
                  <a:lnTo>
                    <a:pt x="0" y="55"/>
                  </a:lnTo>
                  <a:lnTo>
                    <a:pt x="0" y="55"/>
                  </a:lnTo>
                  <a:lnTo>
                    <a:pt x="0" y="60"/>
                  </a:lnTo>
                  <a:lnTo>
                    <a:pt x="3" y="65"/>
                  </a:lnTo>
                  <a:lnTo>
                    <a:pt x="4" y="69"/>
                  </a:lnTo>
                  <a:lnTo>
                    <a:pt x="8" y="72"/>
                  </a:lnTo>
                  <a:lnTo>
                    <a:pt x="8" y="72"/>
                  </a:lnTo>
                  <a:lnTo>
                    <a:pt x="10" y="76"/>
                  </a:lnTo>
                  <a:lnTo>
                    <a:pt x="12" y="80"/>
                  </a:lnTo>
                  <a:lnTo>
                    <a:pt x="20" y="85"/>
                  </a:lnTo>
                  <a:lnTo>
                    <a:pt x="28" y="88"/>
                  </a:lnTo>
                  <a:lnTo>
                    <a:pt x="37" y="89"/>
                  </a:lnTo>
                  <a:lnTo>
                    <a:pt x="37" y="89"/>
                  </a:lnTo>
                  <a:lnTo>
                    <a:pt x="74" y="90"/>
                  </a:lnTo>
                  <a:lnTo>
                    <a:pt x="74" y="90"/>
                  </a:lnTo>
                  <a:lnTo>
                    <a:pt x="83" y="90"/>
                  </a:lnTo>
                  <a:lnTo>
                    <a:pt x="92" y="89"/>
                  </a:lnTo>
                  <a:lnTo>
                    <a:pt x="101" y="85"/>
                  </a:lnTo>
                  <a:lnTo>
                    <a:pt x="108" y="80"/>
                  </a:lnTo>
                  <a:lnTo>
                    <a:pt x="108" y="80"/>
                  </a:lnTo>
                  <a:lnTo>
                    <a:pt x="110" y="76"/>
                  </a:lnTo>
                  <a:lnTo>
                    <a:pt x="113" y="72"/>
                  </a:lnTo>
                  <a:lnTo>
                    <a:pt x="114" y="64"/>
                  </a:lnTo>
                  <a:lnTo>
                    <a:pt x="114" y="55"/>
                  </a:lnTo>
                  <a:lnTo>
                    <a:pt x="114" y="46"/>
                  </a:lnTo>
                  <a:lnTo>
                    <a:pt x="114" y="4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32" name="Google Shape;232;p6"/>
            <p:cNvSpPr/>
            <p:nvPr/>
          </p:nvSpPr>
          <p:spPr>
            <a:xfrm>
              <a:off x="2216151" y="3517900"/>
              <a:ext cx="1588" cy="1588"/>
            </a:xfrm>
            <a:custGeom>
              <a:rect b="b" l="l" r="r" t="t"/>
              <a:pathLst>
                <a:path extrusionOk="0" h="3" w="1">
                  <a:moveTo>
                    <a:pt x="1" y="0"/>
                  </a:moveTo>
                  <a:lnTo>
                    <a:pt x="1" y="0"/>
                  </a:lnTo>
                  <a:lnTo>
                    <a:pt x="0" y="3"/>
                  </a:lnTo>
                  <a:lnTo>
                    <a:pt x="0" y="3"/>
                  </a:lnTo>
                  <a:lnTo>
                    <a:pt x="1" y="0"/>
                  </a:lnTo>
                  <a:lnTo>
                    <a:pt x="1"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33" name="Google Shape;233;p6"/>
            <p:cNvSpPr/>
            <p:nvPr/>
          </p:nvSpPr>
          <p:spPr>
            <a:xfrm>
              <a:off x="2138363" y="3497263"/>
              <a:ext cx="342900" cy="120650"/>
            </a:xfrm>
            <a:custGeom>
              <a:rect b="b" l="l" r="r" t="t"/>
              <a:pathLst>
                <a:path extrusionOk="0" h="304" w="862">
                  <a:moveTo>
                    <a:pt x="862" y="274"/>
                  </a:moveTo>
                  <a:lnTo>
                    <a:pt x="862" y="274"/>
                  </a:lnTo>
                  <a:lnTo>
                    <a:pt x="858" y="257"/>
                  </a:lnTo>
                  <a:lnTo>
                    <a:pt x="853" y="240"/>
                  </a:lnTo>
                  <a:lnTo>
                    <a:pt x="846" y="225"/>
                  </a:lnTo>
                  <a:lnTo>
                    <a:pt x="838" y="209"/>
                  </a:lnTo>
                  <a:lnTo>
                    <a:pt x="829" y="195"/>
                  </a:lnTo>
                  <a:lnTo>
                    <a:pt x="820" y="179"/>
                  </a:lnTo>
                  <a:lnTo>
                    <a:pt x="799" y="150"/>
                  </a:lnTo>
                  <a:lnTo>
                    <a:pt x="778" y="121"/>
                  </a:lnTo>
                  <a:lnTo>
                    <a:pt x="757" y="93"/>
                  </a:lnTo>
                  <a:lnTo>
                    <a:pt x="748" y="78"/>
                  </a:lnTo>
                  <a:lnTo>
                    <a:pt x="739" y="63"/>
                  </a:lnTo>
                  <a:lnTo>
                    <a:pt x="731" y="48"/>
                  </a:lnTo>
                  <a:lnTo>
                    <a:pt x="725" y="32"/>
                  </a:lnTo>
                  <a:lnTo>
                    <a:pt x="725" y="32"/>
                  </a:lnTo>
                  <a:lnTo>
                    <a:pt x="722" y="27"/>
                  </a:lnTo>
                  <a:lnTo>
                    <a:pt x="718" y="22"/>
                  </a:lnTo>
                  <a:lnTo>
                    <a:pt x="718" y="22"/>
                  </a:lnTo>
                  <a:lnTo>
                    <a:pt x="716" y="18"/>
                  </a:lnTo>
                  <a:lnTo>
                    <a:pt x="710" y="15"/>
                  </a:lnTo>
                  <a:lnTo>
                    <a:pt x="705" y="13"/>
                  </a:lnTo>
                  <a:lnTo>
                    <a:pt x="699" y="12"/>
                  </a:lnTo>
                  <a:lnTo>
                    <a:pt x="699" y="12"/>
                  </a:lnTo>
                  <a:lnTo>
                    <a:pt x="636" y="12"/>
                  </a:lnTo>
                  <a:lnTo>
                    <a:pt x="572" y="10"/>
                  </a:lnTo>
                  <a:lnTo>
                    <a:pt x="445" y="6"/>
                  </a:lnTo>
                  <a:lnTo>
                    <a:pt x="318" y="2"/>
                  </a:lnTo>
                  <a:lnTo>
                    <a:pt x="255" y="1"/>
                  </a:lnTo>
                  <a:lnTo>
                    <a:pt x="191" y="0"/>
                  </a:lnTo>
                  <a:lnTo>
                    <a:pt x="191" y="0"/>
                  </a:lnTo>
                  <a:lnTo>
                    <a:pt x="186" y="1"/>
                  </a:lnTo>
                  <a:lnTo>
                    <a:pt x="181" y="2"/>
                  </a:lnTo>
                  <a:lnTo>
                    <a:pt x="177" y="5"/>
                  </a:lnTo>
                  <a:lnTo>
                    <a:pt x="174" y="9"/>
                  </a:lnTo>
                  <a:lnTo>
                    <a:pt x="174" y="9"/>
                  </a:lnTo>
                  <a:lnTo>
                    <a:pt x="170" y="12"/>
                  </a:lnTo>
                  <a:lnTo>
                    <a:pt x="170" y="12"/>
                  </a:lnTo>
                  <a:lnTo>
                    <a:pt x="170" y="13"/>
                  </a:lnTo>
                  <a:lnTo>
                    <a:pt x="170" y="13"/>
                  </a:lnTo>
                  <a:lnTo>
                    <a:pt x="166" y="15"/>
                  </a:lnTo>
                  <a:lnTo>
                    <a:pt x="164" y="19"/>
                  </a:lnTo>
                  <a:lnTo>
                    <a:pt x="164" y="19"/>
                  </a:lnTo>
                  <a:lnTo>
                    <a:pt x="162" y="21"/>
                  </a:lnTo>
                  <a:lnTo>
                    <a:pt x="162" y="21"/>
                  </a:lnTo>
                  <a:lnTo>
                    <a:pt x="160" y="23"/>
                  </a:lnTo>
                  <a:lnTo>
                    <a:pt x="158" y="27"/>
                  </a:lnTo>
                  <a:lnTo>
                    <a:pt x="158" y="27"/>
                  </a:lnTo>
                  <a:lnTo>
                    <a:pt x="156" y="30"/>
                  </a:lnTo>
                  <a:lnTo>
                    <a:pt x="156" y="30"/>
                  </a:lnTo>
                  <a:lnTo>
                    <a:pt x="145" y="44"/>
                  </a:lnTo>
                  <a:lnTo>
                    <a:pt x="135" y="57"/>
                  </a:lnTo>
                  <a:lnTo>
                    <a:pt x="115" y="87"/>
                  </a:lnTo>
                  <a:lnTo>
                    <a:pt x="95" y="116"/>
                  </a:lnTo>
                  <a:lnTo>
                    <a:pt x="75" y="145"/>
                  </a:lnTo>
                  <a:lnTo>
                    <a:pt x="75" y="145"/>
                  </a:lnTo>
                  <a:lnTo>
                    <a:pt x="56" y="166"/>
                  </a:lnTo>
                  <a:lnTo>
                    <a:pt x="38" y="187"/>
                  </a:lnTo>
                  <a:lnTo>
                    <a:pt x="27" y="197"/>
                  </a:lnTo>
                  <a:lnTo>
                    <a:pt x="20" y="209"/>
                  </a:lnTo>
                  <a:lnTo>
                    <a:pt x="12" y="219"/>
                  </a:lnTo>
                  <a:lnTo>
                    <a:pt x="5" y="233"/>
                  </a:lnTo>
                  <a:lnTo>
                    <a:pt x="5" y="233"/>
                  </a:lnTo>
                  <a:lnTo>
                    <a:pt x="5" y="233"/>
                  </a:lnTo>
                  <a:lnTo>
                    <a:pt x="5" y="233"/>
                  </a:lnTo>
                  <a:lnTo>
                    <a:pt x="1" y="238"/>
                  </a:lnTo>
                  <a:lnTo>
                    <a:pt x="0" y="244"/>
                  </a:lnTo>
                  <a:lnTo>
                    <a:pt x="0" y="251"/>
                  </a:lnTo>
                  <a:lnTo>
                    <a:pt x="1" y="257"/>
                  </a:lnTo>
                  <a:lnTo>
                    <a:pt x="4" y="263"/>
                  </a:lnTo>
                  <a:lnTo>
                    <a:pt x="8" y="268"/>
                  </a:lnTo>
                  <a:lnTo>
                    <a:pt x="14" y="270"/>
                  </a:lnTo>
                  <a:lnTo>
                    <a:pt x="21" y="272"/>
                  </a:lnTo>
                  <a:lnTo>
                    <a:pt x="21" y="272"/>
                  </a:lnTo>
                  <a:lnTo>
                    <a:pt x="71" y="274"/>
                  </a:lnTo>
                  <a:lnTo>
                    <a:pt x="120" y="278"/>
                  </a:lnTo>
                  <a:lnTo>
                    <a:pt x="169" y="281"/>
                  </a:lnTo>
                  <a:lnTo>
                    <a:pt x="218" y="284"/>
                  </a:lnTo>
                  <a:lnTo>
                    <a:pt x="218" y="284"/>
                  </a:lnTo>
                  <a:lnTo>
                    <a:pt x="273" y="285"/>
                  </a:lnTo>
                  <a:lnTo>
                    <a:pt x="328" y="285"/>
                  </a:lnTo>
                  <a:lnTo>
                    <a:pt x="383" y="286"/>
                  </a:lnTo>
                  <a:lnTo>
                    <a:pt x="438" y="289"/>
                  </a:lnTo>
                  <a:lnTo>
                    <a:pt x="438" y="289"/>
                  </a:lnTo>
                  <a:lnTo>
                    <a:pt x="530" y="294"/>
                  </a:lnTo>
                  <a:lnTo>
                    <a:pt x="621" y="299"/>
                  </a:lnTo>
                  <a:lnTo>
                    <a:pt x="621" y="299"/>
                  </a:lnTo>
                  <a:lnTo>
                    <a:pt x="645" y="299"/>
                  </a:lnTo>
                  <a:lnTo>
                    <a:pt x="670" y="299"/>
                  </a:lnTo>
                  <a:lnTo>
                    <a:pt x="719" y="297"/>
                  </a:lnTo>
                  <a:lnTo>
                    <a:pt x="744" y="297"/>
                  </a:lnTo>
                  <a:lnTo>
                    <a:pt x="768" y="297"/>
                  </a:lnTo>
                  <a:lnTo>
                    <a:pt x="791" y="299"/>
                  </a:lnTo>
                  <a:lnTo>
                    <a:pt x="815" y="304"/>
                  </a:lnTo>
                  <a:lnTo>
                    <a:pt x="815" y="304"/>
                  </a:lnTo>
                  <a:lnTo>
                    <a:pt x="819" y="304"/>
                  </a:lnTo>
                  <a:lnTo>
                    <a:pt x="823" y="304"/>
                  </a:lnTo>
                  <a:lnTo>
                    <a:pt x="831" y="303"/>
                  </a:lnTo>
                  <a:lnTo>
                    <a:pt x="831" y="303"/>
                  </a:lnTo>
                  <a:lnTo>
                    <a:pt x="832" y="303"/>
                  </a:lnTo>
                  <a:lnTo>
                    <a:pt x="840" y="303"/>
                  </a:lnTo>
                  <a:lnTo>
                    <a:pt x="840" y="303"/>
                  </a:lnTo>
                  <a:lnTo>
                    <a:pt x="845" y="302"/>
                  </a:lnTo>
                  <a:lnTo>
                    <a:pt x="850" y="301"/>
                  </a:lnTo>
                  <a:lnTo>
                    <a:pt x="854" y="298"/>
                  </a:lnTo>
                  <a:lnTo>
                    <a:pt x="858" y="294"/>
                  </a:lnTo>
                  <a:lnTo>
                    <a:pt x="861" y="289"/>
                  </a:lnTo>
                  <a:lnTo>
                    <a:pt x="862" y="285"/>
                  </a:lnTo>
                  <a:lnTo>
                    <a:pt x="862" y="280"/>
                  </a:lnTo>
                  <a:lnTo>
                    <a:pt x="862" y="274"/>
                  </a:lnTo>
                  <a:lnTo>
                    <a:pt x="862" y="274"/>
                  </a:lnTo>
                  <a:close/>
                  <a:moveTo>
                    <a:pt x="659" y="253"/>
                  </a:moveTo>
                  <a:lnTo>
                    <a:pt x="659" y="253"/>
                  </a:lnTo>
                  <a:lnTo>
                    <a:pt x="610" y="253"/>
                  </a:lnTo>
                  <a:lnTo>
                    <a:pt x="560" y="251"/>
                  </a:lnTo>
                  <a:lnTo>
                    <a:pt x="460" y="244"/>
                  </a:lnTo>
                  <a:lnTo>
                    <a:pt x="460" y="244"/>
                  </a:lnTo>
                  <a:lnTo>
                    <a:pt x="361" y="239"/>
                  </a:lnTo>
                  <a:lnTo>
                    <a:pt x="262" y="234"/>
                  </a:lnTo>
                  <a:lnTo>
                    <a:pt x="61" y="227"/>
                  </a:lnTo>
                  <a:lnTo>
                    <a:pt x="61" y="227"/>
                  </a:lnTo>
                  <a:lnTo>
                    <a:pt x="73" y="214"/>
                  </a:lnTo>
                  <a:lnTo>
                    <a:pt x="85" y="202"/>
                  </a:lnTo>
                  <a:lnTo>
                    <a:pt x="107" y="178"/>
                  </a:lnTo>
                  <a:lnTo>
                    <a:pt x="107" y="178"/>
                  </a:lnTo>
                  <a:lnTo>
                    <a:pt x="119" y="165"/>
                  </a:lnTo>
                  <a:lnTo>
                    <a:pt x="129" y="150"/>
                  </a:lnTo>
                  <a:lnTo>
                    <a:pt x="148" y="120"/>
                  </a:lnTo>
                  <a:lnTo>
                    <a:pt x="167" y="90"/>
                  </a:lnTo>
                  <a:lnTo>
                    <a:pt x="177" y="76"/>
                  </a:lnTo>
                  <a:lnTo>
                    <a:pt x="188" y="63"/>
                  </a:lnTo>
                  <a:lnTo>
                    <a:pt x="188" y="63"/>
                  </a:lnTo>
                  <a:lnTo>
                    <a:pt x="192" y="55"/>
                  </a:lnTo>
                  <a:lnTo>
                    <a:pt x="192" y="55"/>
                  </a:lnTo>
                  <a:lnTo>
                    <a:pt x="194" y="55"/>
                  </a:lnTo>
                  <a:lnTo>
                    <a:pt x="194" y="55"/>
                  </a:lnTo>
                  <a:lnTo>
                    <a:pt x="198" y="51"/>
                  </a:lnTo>
                  <a:lnTo>
                    <a:pt x="198" y="51"/>
                  </a:lnTo>
                  <a:lnTo>
                    <a:pt x="201" y="46"/>
                  </a:lnTo>
                  <a:lnTo>
                    <a:pt x="201" y="46"/>
                  </a:lnTo>
                  <a:lnTo>
                    <a:pt x="323" y="48"/>
                  </a:lnTo>
                  <a:lnTo>
                    <a:pt x="443" y="52"/>
                  </a:lnTo>
                  <a:lnTo>
                    <a:pt x="565" y="56"/>
                  </a:lnTo>
                  <a:lnTo>
                    <a:pt x="687" y="57"/>
                  </a:lnTo>
                  <a:lnTo>
                    <a:pt x="687" y="57"/>
                  </a:lnTo>
                  <a:lnTo>
                    <a:pt x="693" y="72"/>
                  </a:lnTo>
                  <a:lnTo>
                    <a:pt x="701" y="86"/>
                  </a:lnTo>
                  <a:lnTo>
                    <a:pt x="719" y="114"/>
                  </a:lnTo>
                  <a:lnTo>
                    <a:pt x="755" y="166"/>
                  </a:lnTo>
                  <a:lnTo>
                    <a:pt x="755" y="166"/>
                  </a:lnTo>
                  <a:lnTo>
                    <a:pt x="784" y="209"/>
                  </a:lnTo>
                  <a:lnTo>
                    <a:pt x="797" y="233"/>
                  </a:lnTo>
                  <a:lnTo>
                    <a:pt x="808" y="256"/>
                  </a:lnTo>
                  <a:lnTo>
                    <a:pt x="808" y="256"/>
                  </a:lnTo>
                  <a:lnTo>
                    <a:pt x="790" y="253"/>
                  </a:lnTo>
                  <a:lnTo>
                    <a:pt x="772" y="252"/>
                  </a:lnTo>
                  <a:lnTo>
                    <a:pt x="734" y="251"/>
                  </a:lnTo>
                  <a:lnTo>
                    <a:pt x="659" y="253"/>
                  </a:lnTo>
                  <a:lnTo>
                    <a:pt x="659" y="25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34" name="Google Shape;234;p6"/>
            <p:cNvSpPr/>
            <p:nvPr/>
          </p:nvSpPr>
          <p:spPr>
            <a:xfrm>
              <a:off x="2190751" y="3527425"/>
              <a:ext cx="246063" cy="22225"/>
            </a:xfrm>
            <a:custGeom>
              <a:rect b="b" l="l" r="r" t="t"/>
              <a:pathLst>
                <a:path extrusionOk="0" h="56" w="619">
                  <a:moveTo>
                    <a:pt x="589" y="23"/>
                  </a:moveTo>
                  <a:lnTo>
                    <a:pt x="589" y="23"/>
                  </a:lnTo>
                  <a:lnTo>
                    <a:pt x="591" y="21"/>
                  </a:lnTo>
                  <a:lnTo>
                    <a:pt x="590" y="20"/>
                  </a:lnTo>
                  <a:lnTo>
                    <a:pt x="586" y="18"/>
                  </a:lnTo>
                  <a:lnTo>
                    <a:pt x="580" y="18"/>
                  </a:lnTo>
                  <a:lnTo>
                    <a:pt x="555" y="18"/>
                  </a:lnTo>
                  <a:lnTo>
                    <a:pt x="555" y="18"/>
                  </a:lnTo>
                  <a:lnTo>
                    <a:pt x="521" y="17"/>
                  </a:lnTo>
                  <a:lnTo>
                    <a:pt x="485" y="14"/>
                  </a:lnTo>
                  <a:lnTo>
                    <a:pt x="485" y="14"/>
                  </a:lnTo>
                  <a:lnTo>
                    <a:pt x="466" y="12"/>
                  </a:lnTo>
                  <a:lnTo>
                    <a:pt x="445" y="10"/>
                  </a:lnTo>
                  <a:lnTo>
                    <a:pt x="403" y="9"/>
                  </a:lnTo>
                  <a:lnTo>
                    <a:pt x="319" y="9"/>
                  </a:lnTo>
                  <a:lnTo>
                    <a:pt x="319" y="9"/>
                  </a:lnTo>
                  <a:lnTo>
                    <a:pt x="243" y="6"/>
                  </a:lnTo>
                  <a:lnTo>
                    <a:pt x="168" y="4"/>
                  </a:lnTo>
                  <a:lnTo>
                    <a:pt x="93" y="1"/>
                  </a:lnTo>
                  <a:lnTo>
                    <a:pt x="17" y="0"/>
                  </a:lnTo>
                  <a:lnTo>
                    <a:pt x="17" y="0"/>
                  </a:lnTo>
                  <a:lnTo>
                    <a:pt x="11" y="1"/>
                  </a:lnTo>
                  <a:lnTo>
                    <a:pt x="5" y="4"/>
                  </a:lnTo>
                  <a:lnTo>
                    <a:pt x="1" y="10"/>
                  </a:lnTo>
                  <a:lnTo>
                    <a:pt x="0" y="17"/>
                  </a:lnTo>
                  <a:lnTo>
                    <a:pt x="0" y="18"/>
                  </a:lnTo>
                  <a:lnTo>
                    <a:pt x="0" y="18"/>
                  </a:lnTo>
                  <a:lnTo>
                    <a:pt x="0" y="23"/>
                  </a:lnTo>
                  <a:lnTo>
                    <a:pt x="3" y="27"/>
                  </a:lnTo>
                  <a:lnTo>
                    <a:pt x="5" y="30"/>
                  </a:lnTo>
                  <a:lnTo>
                    <a:pt x="8" y="33"/>
                  </a:lnTo>
                  <a:lnTo>
                    <a:pt x="12" y="34"/>
                  </a:lnTo>
                  <a:lnTo>
                    <a:pt x="16" y="35"/>
                  </a:lnTo>
                  <a:lnTo>
                    <a:pt x="20" y="35"/>
                  </a:lnTo>
                  <a:lnTo>
                    <a:pt x="24" y="34"/>
                  </a:lnTo>
                  <a:lnTo>
                    <a:pt x="24" y="34"/>
                  </a:lnTo>
                  <a:lnTo>
                    <a:pt x="107" y="35"/>
                  </a:lnTo>
                  <a:lnTo>
                    <a:pt x="192" y="38"/>
                  </a:lnTo>
                  <a:lnTo>
                    <a:pt x="276" y="42"/>
                  </a:lnTo>
                  <a:lnTo>
                    <a:pt x="361" y="43"/>
                  </a:lnTo>
                  <a:lnTo>
                    <a:pt x="361" y="43"/>
                  </a:lnTo>
                  <a:lnTo>
                    <a:pt x="402" y="44"/>
                  </a:lnTo>
                  <a:lnTo>
                    <a:pt x="441" y="47"/>
                  </a:lnTo>
                  <a:lnTo>
                    <a:pt x="481" y="50"/>
                  </a:lnTo>
                  <a:lnTo>
                    <a:pt x="522" y="51"/>
                  </a:lnTo>
                  <a:lnTo>
                    <a:pt x="522" y="51"/>
                  </a:lnTo>
                  <a:lnTo>
                    <a:pt x="532" y="51"/>
                  </a:lnTo>
                  <a:lnTo>
                    <a:pt x="544" y="52"/>
                  </a:lnTo>
                  <a:lnTo>
                    <a:pt x="569" y="56"/>
                  </a:lnTo>
                  <a:lnTo>
                    <a:pt x="581" y="56"/>
                  </a:lnTo>
                  <a:lnTo>
                    <a:pt x="593" y="55"/>
                  </a:lnTo>
                  <a:lnTo>
                    <a:pt x="604" y="52"/>
                  </a:lnTo>
                  <a:lnTo>
                    <a:pt x="608" y="51"/>
                  </a:lnTo>
                  <a:lnTo>
                    <a:pt x="614" y="48"/>
                  </a:lnTo>
                  <a:lnTo>
                    <a:pt x="614" y="48"/>
                  </a:lnTo>
                  <a:lnTo>
                    <a:pt x="616" y="44"/>
                  </a:lnTo>
                  <a:lnTo>
                    <a:pt x="618" y="42"/>
                  </a:lnTo>
                  <a:lnTo>
                    <a:pt x="619" y="37"/>
                  </a:lnTo>
                  <a:lnTo>
                    <a:pt x="618" y="30"/>
                  </a:lnTo>
                  <a:lnTo>
                    <a:pt x="614" y="26"/>
                  </a:lnTo>
                  <a:lnTo>
                    <a:pt x="608" y="22"/>
                  </a:lnTo>
                  <a:lnTo>
                    <a:pt x="603" y="20"/>
                  </a:lnTo>
                  <a:lnTo>
                    <a:pt x="595" y="20"/>
                  </a:lnTo>
                  <a:lnTo>
                    <a:pt x="593" y="21"/>
                  </a:lnTo>
                  <a:lnTo>
                    <a:pt x="589" y="23"/>
                  </a:lnTo>
                  <a:lnTo>
                    <a:pt x="589" y="2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35" name="Google Shape;235;p6"/>
            <p:cNvSpPr/>
            <p:nvPr/>
          </p:nvSpPr>
          <p:spPr>
            <a:xfrm>
              <a:off x="2170113" y="3554413"/>
              <a:ext cx="288925" cy="22225"/>
            </a:xfrm>
            <a:custGeom>
              <a:rect b="b" l="l" r="r" t="t"/>
              <a:pathLst>
                <a:path extrusionOk="0" h="54" w="730">
                  <a:moveTo>
                    <a:pt x="715" y="20"/>
                  </a:moveTo>
                  <a:lnTo>
                    <a:pt x="715" y="20"/>
                  </a:lnTo>
                  <a:lnTo>
                    <a:pt x="622" y="18"/>
                  </a:lnTo>
                  <a:lnTo>
                    <a:pt x="529" y="16"/>
                  </a:lnTo>
                  <a:lnTo>
                    <a:pt x="436" y="13"/>
                  </a:lnTo>
                  <a:lnTo>
                    <a:pt x="345" y="12"/>
                  </a:lnTo>
                  <a:lnTo>
                    <a:pt x="345" y="12"/>
                  </a:lnTo>
                  <a:lnTo>
                    <a:pt x="304" y="10"/>
                  </a:lnTo>
                  <a:lnTo>
                    <a:pt x="263" y="9"/>
                  </a:lnTo>
                  <a:lnTo>
                    <a:pt x="223" y="8"/>
                  </a:lnTo>
                  <a:lnTo>
                    <a:pt x="182" y="8"/>
                  </a:lnTo>
                  <a:lnTo>
                    <a:pt x="182" y="8"/>
                  </a:lnTo>
                  <a:lnTo>
                    <a:pt x="161" y="6"/>
                  </a:lnTo>
                  <a:lnTo>
                    <a:pt x="140" y="5"/>
                  </a:lnTo>
                  <a:lnTo>
                    <a:pt x="97" y="1"/>
                  </a:lnTo>
                  <a:lnTo>
                    <a:pt x="76" y="0"/>
                  </a:lnTo>
                  <a:lnTo>
                    <a:pt x="55" y="0"/>
                  </a:lnTo>
                  <a:lnTo>
                    <a:pt x="33" y="0"/>
                  </a:lnTo>
                  <a:lnTo>
                    <a:pt x="14" y="3"/>
                  </a:lnTo>
                  <a:lnTo>
                    <a:pt x="14" y="3"/>
                  </a:lnTo>
                  <a:lnTo>
                    <a:pt x="10" y="4"/>
                  </a:lnTo>
                  <a:lnTo>
                    <a:pt x="6" y="5"/>
                  </a:lnTo>
                  <a:lnTo>
                    <a:pt x="2" y="9"/>
                  </a:lnTo>
                  <a:lnTo>
                    <a:pt x="0" y="16"/>
                  </a:lnTo>
                  <a:lnTo>
                    <a:pt x="2" y="22"/>
                  </a:lnTo>
                  <a:lnTo>
                    <a:pt x="4" y="27"/>
                  </a:lnTo>
                  <a:lnTo>
                    <a:pt x="8" y="33"/>
                  </a:lnTo>
                  <a:lnTo>
                    <a:pt x="15" y="35"/>
                  </a:lnTo>
                  <a:lnTo>
                    <a:pt x="19" y="35"/>
                  </a:lnTo>
                  <a:lnTo>
                    <a:pt x="23" y="35"/>
                  </a:lnTo>
                  <a:lnTo>
                    <a:pt x="23" y="35"/>
                  </a:lnTo>
                  <a:lnTo>
                    <a:pt x="32" y="34"/>
                  </a:lnTo>
                  <a:lnTo>
                    <a:pt x="41" y="34"/>
                  </a:lnTo>
                  <a:lnTo>
                    <a:pt x="61" y="35"/>
                  </a:lnTo>
                  <a:lnTo>
                    <a:pt x="79" y="38"/>
                  </a:lnTo>
                  <a:lnTo>
                    <a:pt x="97" y="40"/>
                  </a:lnTo>
                  <a:lnTo>
                    <a:pt x="97" y="40"/>
                  </a:lnTo>
                  <a:lnTo>
                    <a:pt x="198" y="42"/>
                  </a:lnTo>
                  <a:lnTo>
                    <a:pt x="198" y="42"/>
                  </a:lnTo>
                  <a:lnTo>
                    <a:pt x="239" y="43"/>
                  </a:lnTo>
                  <a:lnTo>
                    <a:pt x="278" y="44"/>
                  </a:lnTo>
                  <a:lnTo>
                    <a:pt x="318" y="44"/>
                  </a:lnTo>
                  <a:lnTo>
                    <a:pt x="359" y="46"/>
                  </a:lnTo>
                  <a:lnTo>
                    <a:pt x="359" y="46"/>
                  </a:lnTo>
                  <a:lnTo>
                    <a:pt x="448" y="47"/>
                  </a:lnTo>
                  <a:lnTo>
                    <a:pt x="537" y="50"/>
                  </a:lnTo>
                  <a:lnTo>
                    <a:pt x="626" y="52"/>
                  </a:lnTo>
                  <a:lnTo>
                    <a:pt x="715" y="54"/>
                  </a:lnTo>
                  <a:lnTo>
                    <a:pt x="715" y="54"/>
                  </a:lnTo>
                  <a:lnTo>
                    <a:pt x="719" y="52"/>
                  </a:lnTo>
                  <a:lnTo>
                    <a:pt x="721" y="52"/>
                  </a:lnTo>
                  <a:lnTo>
                    <a:pt x="726" y="48"/>
                  </a:lnTo>
                  <a:lnTo>
                    <a:pt x="729" y="42"/>
                  </a:lnTo>
                  <a:lnTo>
                    <a:pt x="730" y="37"/>
                  </a:lnTo>
                  <a:lnTo>
                    <a:pt x="729" y="30"/>
                  </a:lnTo>
                  <a:lnTo>
                    <a:pt x="726" y="25"/>
                  </a:lnTo>
                  <a:lnTo>
                    <a:pt x="721" y="21"/>
                  </a:lnTo>
                  <a:lnTo>
                    <a:pt x="719" y="20"/>
                  </a:lnTo>
                  <a:lnTo>
                    <a:pt x="715" y="20"/>
                  </a:lnTo>
                  <a:lnTo>
                    <a:pt x="715" y="2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36" name="Google Shape;236;p6"/>
            <p:cNvSpPr/>
            <p:nvPr/>
          </p:nvSpPr>
          <p:spPr>
            <a:xfrm>
              <a:off x="2228851" y="3505200"/>
              <a:ext cx="38100" cy="95250"/>
            </a:xfrm>
            <a:custGeom>
              <a:rect b="b" l="l" r="r" t="t"/>
              <a:pathLst>
                <a:path extrusionOk="0" h="240" w="95">
                  <a:moveTo>
                    <a:pt x="62" y="6"/>
                  </a:moveTo>
                  <a:lnTo>
                    <a:pt x="62" y="6"/>
                  </a:lnTo>
                  <a:lnTo>
                    <a:pt x="56" y="17"/>
                  </a:lnTo>
                  <a:lnTo>
                    <a:pt x="51" y="28"/>
                  </a:lnTo>
                  <a:lnTo>
                    <a:pt x="45" y="40"/>
                  </a:lnTo>
                  <a:lnTo>
                    <a:pt x="41" y="52"/>
                  </a:lnTo>
                  <a:lnTo>
                    <a:pt x="34" y="77"/>
                  </a:lnTo>
                  <a:lnTo>
                    <a:pt x="30" y="102"/>
                  </a:lnTo>
                  <a:lnTo>
                    <a:pt x="30" y="102"/>
                  </a:lnTo>
                  <a:lnTo>
                    <a:pt x="22" y="130"/>
                  </a:lnTo>
                  <a:lnTo>
                    <a:pt x="14" y="161"/>
                  </a:lnTo>
                  <a:lnTo>
                    <a:pt x="6" y="189"/>
                  </a:lnTo>
                  <a:lnTo>
                    <a:pt x="0" y="218"/>
                  </a:lnTo>
                  <a:lnTo>
                    <a:pt x="0" y="218"/>
                  </a:lnTo>
                  <a:lnTo>
                    <a:pt x="0" y="222"/>
                  </a:lnTo>
                  <a:lnTo>
                    <a:pt x="0" y="226"/>
                  </a:lnTo>
                  <a:lnTo>
                    <a:pt x="2" y="232"/>
                  </a:lnTo>
                  <a:lnTo>
                    <a:pt x="7" y="236"/>
                  </a:lnTo>
                  <a:lnTo>
                    <a:pt x="13" y="239"/>
                  </a:lnTo>
                  <a:lnTo>
                    <a:pt x="19" y="240"/>
                  </a:lnTo>
                  <a:lnTo>
                    <a:pt x="24" y="238"/>
                  </a:lnTo>
                  <a:lnTo>
                    <a:pt x="30" y="234"/>
                  </a:lnTo>
                  <a:lnTo>
                    <a:pt x="31" y="231"/>
                  </a:lnTo>
                  <a:lnTo>
                    <a:pt x="32" y="227"/>
                  </a:lnTo>
                  <a:lnTo>
                    <a:pt x="32" y="227"/>
                  </a:lnTo>
                  <a:lnTo>
                    <a:pt x="39" y="201"/>
                  </a:lnTo>
                  <a:lnTo>
                    <a:pt x="45" y="175"/>
                  </a:lnTo>
                  <a:lnTo>
                    <a:pt x="60" y="123"/>
                  </a:lnTo>
                  <a:lnTo>
                    <a:pt x="60" y="123"/>
                  </a:lnTo>
                  <a:lnTo>
                    <a:pt x="65" y="98"/>
                  </a:lnTo>
                  <a:lnTo>
                    <a:pt x="72" y="72"/>
                  </a:lnTo>
                  <a:lnTo>
                    <a:pt x="74" y="59"/>
                  </a:lnTo>
                  <a:lnTo>
                    <a:pt x="79" y="47"/>
                  </a:lnTo>
                  <a:lnTo>
                    <a:pt x="85" y="35"/>
                  </a:lnTo>
                  <a:lnTo>
                    <a:pt x="91" y="25"/>
                  </a:lnTo>
                  <a:lnTo>
                    <a:pt x="91" y="25"/>
                  </a:lnTo>
                  <a:lnTo>
                    <a:pt x="94" y="21"/>
                  </a:lnTo>
                  <a:lnTo>
                    <a:pt x="95" y="18"/>
                  </a:lnTo>
                  <a:lnTo>
                    <a:pt x="95" y="11"/>
                  </a:lnTo>
                  <a:lnTo>
                    <a:pt x="91" y="6"/>
                  </a:lnTo>
                  <a:lnTo>
                    <a:pt x="87" y="2"/>
                  </a:lnTo>
                  <a:lnTo>
                    <a:pt x="81" y="0"/>
                  </a:lnTo>
                  <a:lnTo>
                    <a:pt x="74" y="0"/>
                  </a:lnTo>
                  <a:lnTo>
                    <a:pt x="68" y="2"/>
                  </a:lnTo>
                  <a:lnTo>
                    <a:pt x="65" y="4"/>
                  </a:lnTo>
                  <a:lnTo>
                    <a:pt x="62" y="6"/>
                  </a:lnTo>
                  <a:lnTo>
                    <a:pt x="62"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37" name="Google Shape;237;p6"/>
            <p:cNvSpPr/>
            <p:nvPr/>
          </p:nvSpPr>
          <p:spPr>
            <a:xfrm>
              <a:off x="2301876" y="3505200"/>
              <a:ext cx="15875" cy="95250"/>
            </a:xfrm>
            <a:custGeom>
              <a:rect b="b" l="l" r="r" t="t"/>
              <a:pathLst>
                <a:path extrusionOk="0" h="241" w="38">
                  <a:moveTo>
                    <a:pt x="34" y="24"/>
                  </a:moveTo>
                  <a:lnTo>
                    <a:pt x="34" y="24"/>
                  </a:lnTo>
                  <a:lnTo>
                    <a:pt x="35" y="20"/>
                  </a:lnTo>
                  <a:lnTo>
                    <a:pt x="35" y="16"/>
                  </a:lnTo>
                  <a:lnTo>
                    <a:pt x="34" y="12"/>
                  </a:lnTo>
                  <a:lnTo>
                    <a:pt x="33" y="8"/>
                  </a:lnTo>
                  <a:lnTo>
                    <a:pt x="30" y="4"/>
                  </a:lnTo>
                  <a:lnTo>
                    <a:pt x="28" y="1"/>
                  </a:lnTo>
                  <a:lnTo>
                    <a:pt x="24" y="0"/>
                  </a:lnTo>
                  <a:lnTo>
                    <a:pt x="18" y="0"/>
                  </a:lnTo>
                  <a:lnTo>
                    <a:pt x="17" y="0"/>
                  </a:lnTo>
                  <a:lnTo>
                    <a:pt x="17" y="0"/>
                  </a:lnTo>
                  <a:lnTo>
                    <a:pt x="11" y="1"/>
                  </a:lnTo>
                  <a:lnTo>
                    <a:pt x="4" y="4"/>
                  </a:lnTo>
                  <a:lnTo>
                    <a:pt x="1" y="11"/>
                  </a:lnTo>
                  <a:lnTo>
                    <a:pt x="0" y="17"/>
                  </a:lnTo>
                  <a:lnTo>
                    <a:pt x="0" y="17"/>
                  </a:lnTo>
                  <a:lnTo>
                    <a:pt x="0" y="68"/>
                  </a:lnTo>
                  <a:lnTo>
                    <a:pt x="1" y="120"/>
                  </a:lnTo>
                  <a:lnTo>
                    <a:pt x="3" y="173"/>
                  </a:lnTo>
                  <a:lnTo>
                    <a:pt x="4" y="224"/>
                  </a:lnTo>
                  <a:lnTo>
                    <a:pt x="4" y="224"/>
                  </a:lnTo>
                  <a:lnTo>
                    <a:pt x="4" y="228"/>
                  </a:lnTo>
                  <a:lnTo>
                    <a:pt x="5" y="232"/>
                  </a:lnTo>
                  <a:lnTo>
                    <a:pt x="9" y="237"/>
                  </a:lnTo>
                  <a:lnTo>
                    <a:pt x="14" y="239"/>
                  </a:lnTo>
                  <a:lnTo>
                    <a:pt x="21" y="241"/>
                  </a:lnTo>
                  <a:lnTo>
                    <a:pt x="26" y="239"/>
                  </a:lnTo>
                  <a:lnTo>
                    <a:pt x="33" y="237"/>
                  </a:lnTo>
                  <a:lnTo>
                    <a:pt x="37" y="232"/>
                  </a:lnTo>
                  <a:lnTo>
                    <a:pt x="37" y="228"/>
                  </a:lnTo>
                  <a:lnTo>
                    <a:pt x="38" y="224"/>
                  </a:lnTo>
                  <a:lnTo>
                    <a:pt x="38" y="224"/>
                  </a:lnTo>
                  <a:lnTo>
                    <a:pt x="37" y="174"/>
                  </a:lnTo>
                  <a:lnTo>
                    <a:pt x="35" y="124"/>
                  </a:lnTo>
                  <a:lnTo>
                    <a:pt x="34" y="73"/>
                  </a:lnTo>
                  <a:lnTo>
                    <a:pt x="34" y="24"/>
                  </a:lnTo>
                  <a:lnTo>
                    <a:pt x="34" y="2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38" name="Google Shape;238;p6"/>
            <p:cNvSpPr/>
            <p:nvPr/>
          </p:nvSpPr>
          <p:spPr>
            <a:xfrm>
              <a:off x="2347913" y="3505200"/>
              <a:ext cx="52388" cy="101600"/>
            </a:xfrm>
            <a:custGeom>
              <a:rect b="b" l="l" r="r" t="t"/>
              <a:pathLst>
                <a:path extrusionOk="0" h="257" w="131">
                  <a:moveTo>
                    <a:pt x="129" y="229"/>
                  </a:moveTo>
                  <a:lnTo>
                    <a:pt x="129" y="229"/>
                  </a:lnTo>
                  <a:lnTo>
                    <a:pt x="119" y="203"/>
                  </a:lnTo>
                  <a:lnTo>
                    <a:pt x="109" y="176"/>
                  </a:lnTo>
                  <a:lnTo>
                    <a:pt x="87" y="123"/>
                  </a:lnTo>
                  <a:lnTo>
                    <a:pt x="87" y="123"/>
                  </a:lnTo>
                  <a:lnTo>
                    <a:pt x="82" y="109"/>
                  </a:lnTo>
                  <a:lnTo>
                    <a:pt x="76" y="93"/>
                  </a:lnTo>
                  <a:lnTo>
                    <a:pt x="72" y="79"/>
                  </a:lnTo>
                  <a:lnTo>
                    <a:pt x="66" y="63"/>
                  </a:lnTo>
                  <a:lnTo>
                    <a:pt x="66" y="63"/>
                  </a:lnTo>
                  <a:lnTo>
                    <a:pt x="58" y="49"/>
                  </a:lnTo>
                  <a:lnTo>
                    <a:pt x="49" y="36"/>
                  </a:lnTo>
                  <a:lnTo>
                    <a:pt x="40" y="23"/>
                  </a:lnTo>
                  <a:lnTo>
                    <a:pt x="32" y="8"/>
                  </a:lnTo>
                  <a:lnTo>
                    <a:pt x="32" y="8"/>
                  </a:lnTo>
                  <a:lnTo>
                    <a:pt x="29" y="6"/>
                  </a:lnTo>
                  <a:lnTo>
                    <a:pt x="27" y="3"/>
                  </a:lnTo>
                  <a:lnTo>
                    <a:pt x="21" y="0"/>
                  </a:lnTo>
                  <a:lnTo>
                    <a:pt x="15" y="0"/>
                  </a:lnTo>
                  <a:lnTo>
                    <a:pt x="10" y="3"/>
                  </a:lnTo>
                  <a:lnTo>
                    <a:pt x="4" y="7"/>
                  </a:lnTo>
                  <a:lnTo>
                    <a:pt x="0" y="12"/>
                  </a:lnTo>
                  <a:lnTo>
                    <a:pt x="0" y="19"/>
                  </a:lnTo>
                  <a:lnTo>
                    <a:pt x="0" y="23"/>
                  </a:lnTo>
                  <a:lnTo>
                    <a:pt x="2" y="27"/>
                  </a:lnTo>
                  <a:lnTo>
                    <a:pt x="2" y="27"/>
                  </a:lnTo>
                  <a:lnTo>
                    <a:pt x="8" y="37"/>
                  </a:lnTo>
                  <a:lnTo>
                    <a:pt x="16" y="46"/>
                  </a:lnTo>
                  <a:lnTo>
                    <a:pt x="24" y="57"/>
                  </a:lnTo>
                  <a:lnTo>
                    <a:pt x="31" y="68"/>
                  </a:lnTo>
                  <a:lnTo>
                    <a:pt x="31" y="68"/>
                  </a:lnTo>
                  <a:lnTo>
                    <a:pt x="38" y="87"/>
                  </a:lnTo>
                  <a:lnTo>
                    <a:pt x="45" y="106"/>
                  </a:lnTo>
                  <a:lnTo>
                    <a:pt x="51" y="125"/>
                  </a:lnTo>
                  <a:lnTo>
                    <a:pt x="58" y="144"/>
                  </a:lnTo>
                  <a:lnTo>
                    <a:pt x="58" y="144"/>
                  </a:lnTo>
                  <a:lnTo>
                    <a:pt x="80" y="194"/>
                  </a:lnTo>
                  <a:lnTo>
                    <a:pt x="89" y="219"/>
                  </a:lnTo>
                  <a:lnTo>
                    <a:pt x="97" y="245"/>
                  </a:lnTo>
                  <a:lnTo>
                    <a:pt x="97" y="245"/>
                  </a:lnTo>
                  <a:lnTo>
                    <a:pt x="100" y="250"/>
                  </a:lnTo>
                  <a:lnTo>
                    <a:pt x="105" y="254"/>
                  </a:lnTo>
                  <a:lnTo>
                    <a:pt x="110" y="257"/>
                  </a:lnTo>
                  <a:lnTo>
                    <a:pt x="116" y="257"/>
                  </a:lnTo>
                  <a:lnTo>
                    <a:pt x="122" y="255"/>
                  </a:lnTo>
                  <a:lnTo>
                    <a:pt x="126" y="251"/>
                  </a:lnTo>
                  <a:lnTo>
                    <a:pt x="130" y="246"/>
                  </a:lnTo>
                  <a:lnTo>
                    <a:pt x="131" y="240"/>
                  </a:lnTo>
                  <a:lnTo>
                    <a:pt x="131" y="238"/>
                  </a:lnTo>
                  <a:lnTo>
                    <a:pt x="131" y="238"/>
                  </a:lnTo>
                  <a:lnTo>
                    <a:pt x="130" y="233"/>
                  </a:lnTo>
                  <a:lnTo>
                    <a:pt x="129" y="229"/>
                  </a:lnTo>
                  <a:lnTo>
                    <a:pt x="129" y="229"/>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39" name="Google Shape;239;p6"/>
            <p:cNvSpPr/>
            <p:nvPr/>
          </p:nvSpPr>
          <p:spPr>
            <a:xfrm>
              <a:off x="2070101" y="3133725"/>
              <a:ext cx="482600" cy="66675"/>
            </a:xfrm>
            <a:custGeom>
              <a:rect b="b" l="l" r="r" t="t"/>
              <a:pathLst>
                <a:path extrusionOk="0" h="166" w="1214">
                  <a:moveTo>
                    <a:pt x="1214" y="145"/>
                  </a:moveTo>
                  <a:lnTo>
                    <a:pt x="1214" y="145"/>
                  </a:lnTo>
                  <a:lnTo>
                    <a:pt x="1210" y="130"/>
                  </a:lnTo>
                  <a:lnTo>
                    <a:pt x="1208" y="115"/>
                  </a:lnTo>
                  <a:lnTo>
                    <a:pt x="1205" y="104"/>
                  </a:lnTo>
                  <a:lnTo>
                    <a:pt x="1202" y="92"/>
                  </a:lnTo>
                  <a:lnTo>
                    <a:pt x="1199" y="80"/>
                  </a:lnTo>
                  <a:lnTo>
                    <a:pt x="1193" y="70"/>
                  </a:lnTo>
                  <a:lnTo>
                    <a:pt x="1184" y="59"/>
                  </a:lnTo>
                  <a:lnTo>
                    <a:pt x="1170" y="50"/>
                  </a:lnTo>
                  <a:lnTo>
                    <a:pt x="1170" y="50"/>
                  </a:lnTo>
                  <a:lnTo>
                    <a:pt x="1161" y="45"/>
                  </a:lnTo>
                  <a:lnTo>
                    <a:pt x="1150" y="40"/>
                  </a:lnTo>
                  <a:lnTo>
                    <a:pt x="1131" y="33"/>
                  </a:lnTo>
                  <a:lnTo>
                    <a:pt x="1110" y="29"/>
                  </a:lnTo>
                  <a:lnTo>
                    <a:pt x="1087" y="26"/>
                  </a:lnTo>
                  <a:lnTo>
                    <a:pt x="1065" y="26"/>
                  </a:lnTo>
                  <a:lnTo>
                    <a:pt x="1044" y="26"/>
                  </a:lnTo>
                  <a:lnTo>
                    <a:pt x="1001" y="26"/>
                  </a:lnTo>
                  <a:lnTo>
                    <a:pt x="1001" y="26"/>
                  </a:lnTo>
                  <a:lnTo>
                    <a:pt x="954" y="25"/>
                  </a:lnTo>
                  <a:lnTo>
                    <a:pt x="907" y="23"/>
                  </a:lnTo>
                  <a:lnTo>
                    <a:pt x="860" y="20"/>
                  </a:lnTo>
                  <a:lnTo>
                    <a:pt x="811" y="19"/>
                  </a:lnTo>
                  <a:lnTo>
                    <a:pt x="811" y="19"/>
                  </a:lnTo>
                  <a:lnTo>
                    <a:pt x="767" y="17"/>
                  </a:lnTo>
                  <a:lnTo>
                    <a:pt x="722" y="16"/>
                  </a:lnTo>
                  <a:lnTo>
                    <a:pt x="677" y="13"/>
                  </a:lnTo>
                  <a:lnTo>
                    <a:pt x="632" y="8"/>
                  </a:lnTo>
                  <a:lnTo>
                    <a:pt x="632" y="8"/>
                  </a:lnTo>
                  <a:lnTo>
                    <a:pt x="580" y="4"/>
                  </a:lnTo>
                  <a:lnTo>
                    <a:pt x="526" y="2"/>
                  </a:lnTo>
                  <a:lnTo>
                    <a:pt x="473" y="0"/>
                  </a:lnTo>
                  <a:lnTo>
                    <a:pt x="419" y="0"/>
                  </a:lnTo>
                  <a:lnTo>
                    <a:pt x="364" y="2"/>
                  </a:lnTo>
                  <a:lnTo>
                    <a:pt x="310" y="3"/>
                  </a:lnTo>
                  <a:lnTo>
                    <a:pt x="204" y="8"/>
                  </a:lnTo>
                  <a:lnTo>
                    <a:pt x="204" y="8"/>
                  </a:lnTo>
                  <a:lnTo>
                    <a:pt x="170" y="11"/>
                  </a:lnTo>
                  <a:lnTo>
                    <a:pt x="136" y="16"/>
                  </a:lnTo>
                  <a:lnTo>
                    <a:pt x="119" y="19"/>
                  </a:lnTo>
                  <a:lnTo>
                    <a:pt x="102" y="24"/>
                  </a:lnTo>
                  <a:lnTo>
                    <a:pt x="87" y="29"/>
                  </a:lnTo>
                  <a:lnTo>
                    <a:pt x="71" y="36"/>
                  </a:lnTo>
                  <a:lnTo>
                    <a:pt x="57" y="43"/>
                  </a:lnTo>
                  <a:lnTo>
                    <a:pt x="43" y="53"/>
                  </a:lnTo>
                  <a:lnTo>
                    <a:pt x="32" y="63"/>
                  </a:lnTo>
                  <a:lnTo>
                    <a:pt x="21" y="75"/>
                  </a:lnTo>
                  <a:lnTo>
                    <a:pt x="12" y="89"/>
                  </a:lnTo>
                  <a:lnTo>
                    <a:pt x="6" y="105"/>
                  </a:lnTo>
                  <a:lnTo>
                    <a:pt x="2" y="122"/>
                  </a:lnTo>
                  <a:lnTo>
                    <a:pt x="0" y="142"/>
                  </a:lnTo>
                  <a:lnTo>
                    <a:pt x="0" y="142"/>
                  </a:lnTo>
                  <a:lnTo>
                    <a:pt x="0" y="145"/>
                  </a:lnTo>
                  <a:lnTo>
                    <a:pt x="2" y="149"/>
                  </a:lnTo>
                  <a:lnTo>
                    <a:pt x="6" y="155"/>
                  </a:lnTo>
                  <a:lnTo>
                    <a:pt x="11" y="157"/>
                  </a:lnTo>
                  <a:lnTo>
                    <a:pt x="17" y="159"/>
                  </a:lnTo>
                  <a:lnTo>
                    <a:pt x="24" y="157"/>
                  </a:lnTo>
                  <a:lnTo>
                    <a:pt x="29" y="155"/>
                  </a:lnTo>
                  <a:lnTo>
                    <a:pt x="33" y="149"/>
                  </a:lnTo>
                  <a:lnTo>
                    <a:pt x="34" y="145"/>
                  </a:lnTo>
                  <a:lnTo>
                    <a:pt x="34" y="142"/>
                  </a:lnTo>
                  <a:lnTo>
                    <a:pt x="34" y="142"/>
                  </a:lnTo>
                  <a:lnTo>
                    <a:pt x="36" y="131"/>
                  </a:lnTo>
                  <a:lnTo>
                    <a:pt x="37" y="121"/>
                  </a:lnTo>
                  <a:lnTo>
                    <a:pt x="40" y="110"/>
                  </a:lnTo>
                  <a:lnTo>
                    <a:pt x="43" y="102"/>
                  </a:lnTo>
                  <a:lnTo>
                    <a:pt x="49" y="93"/>
                  </a:lnTo>
                  <a:lnTo>
                    <a:pt x="54" y="87"/>
                  </a:lnTo>
                  <a:lnTo>
                    <a:pt x="60" y="80"/>
                  </a:lnTo>
                  <a:lnTo>
                    <a:pt x="68" y="74"/>
                  </a:lnTo>
                  <a:lnTo>
                    <a:pt x="76" y="68"/>
                  </a:lnTo>
                  <a:lnTo>
                    <a:pt x="85" y="63"/>
                  </a:lnTo>
                  <a:lnTo>
                    <a:pt x="104" y="55"/>
                  </a:lnTo>
                  <a:lnTo>
                    <a:pt x="125" y="50"/>
                  </a:lnTo>
                  <a:lnTo>
                    <a:pt x="147" y="45"/>
                  </a:lnTo>
                  <a:lnTo>
                    <a:pt x="169" y="42"/>
                  </a:lnTo>
                  <a:lnTo>
                    <a:pt x="193" y="41"/>
                  </a:lnTo>
                  <a:lnTo>
                    <a:pt x="238" y="38"/>
                  </a:lnTo>
                  <a:lnTo>
                    <a:pt x="282" y="38"/>
                  </a:lnTo>
                  <a:lnTo>
                    <a:pt x="317" y="38"/>
                  </a:lnTo>
                  <a:lnTo>
                    <a:pt x="317" y="38"/>
                  </a:lnTo>
                  <a:lnTo>
                    <a:pt x="395" y="34"/>
                  </a:lnTo>
                  <a:lnTo>
                    <a:pt x="435" y="33"/>
                  </a:lnTo>
                  <a:lnTo>
                    <a:pt x="475" y="33"/>
                  </a:lnTo>
                  <a:lnTo>
                    <a:pt x="514" y="34"/>
                  </a:lnTo>
                  <a:lnTo>
                    <a:pt x="555" y="37"/>
                  </a:lnTo>
                  <a:lnTo>
                    <a:pt x="594" y="40"/>
                  </a:lnTo>
                  <a:lnTo>
                    <a:pt x="632" y="43"/>
                  </a:lnTo>
                  <a:lnTo>
                    <a:pt x="632" y="43"/>
                  </a:lnTo>
                  <a:lnTo>
                    <a:pt x="695" y="49"/>
                  </a:lnTo>
                  <a:lnTo>
                    <a:pt x="759" y="51"/>
                  </a:lnTo>
                  <a:lnTo>
                    <a:pt x="886" y="57"/>
                  </a:lnTo>
                  <a:lnTo>
                    <a:pt x="886" y="57"/>
                  </a:lnTo>
                  <a:lnTo>
                    <a:pt x="963" y="59"/>
                  </a:lnTo>
                  <a:lnTo>
                    <a:pt x="1002" y="60"/>
                  </a:lnTo>
                  <a:lnTo>
                    <a:pt x="1042" y="60"/>
                  </a:lnTo>
                  <a:lnTo>
                    <a:pt x="1042" y="60"/>
                  </a:lnTo>
                  <a:lnTo>
                    <a:pt x="1064" y="60"/>
                  </a:lnTo>
                  <a:lnTo>
                    <a:pt x="1086" y="62"/>
                  </a:lnTo>
                  <a:lnTo>
                    <a:pt x="1108" y="66"/>
                  </a:lnTo>
                  <a:lnTo>
                    <a:pt x="1131" y="71"/>
                  </a:lnTo>
                  <a:lnTo>
                    <a:pt x="1131" y="71"/>
                  </a:lnTo>
                  <a:lnTo>
                    <a:pt x="1137" y="74"/>
                  </a:lnTo>
                  <a:lnTo>
                    <a:pt x="1144" y="76"/>
                  </a:lnTo>
                  <a:lnTo>
                    <a:pt x="1150" y="80"/>
                  </a:lnTo>
                  <a:lnTo>
                    <a:pt x="1154" y="84"/>
                  </a:lnTo>
                  <a:lnTo>
                    <a:pt x="1162" y="93"/>
                  </a:lnTo>
                  <a:lnTo>
                    <a:pt x="1167" y="105"/>
                  </a:lnTo>
                  <a:lnTo>
                    <a:pt x="1171" y="117"/>
                  </a:lnTo>
                  <a:lnTo>
                    <a:pt x="1174" y="128"/>
                  </a:lnTo>
                  <a:lnTo>
                    <a:pt x="1178" y="142"/>
                  </a:lnTo>
                  <a:lnTo>
                    <a:pt x="1180" y="155"/>
                  </a:lnTo>
                  <a:lnTo>
                    <a:pt x="1180" y="155"/>
                  </a:lnTo>
                  <a:lnTo>
                    <a:pt x="1183" y="157"/>
                  </a:lnTo>
                  <a:lnTo>
                    <a:pt x="1184" y="160"/>
                  </a:lnTo>
                  <a:lnTo>
                    <a:pt x="1189" y="164"/>
                  </a:lnTo>
                  <a:lnTo>
                    <a:pt x="1196" y="166"/>
                  </a:lnTo>
                  <a:lnTo>
                    <a:pt x="1202" y="165"/>
                  </a:lnTo>
                  <a:lnTo>
                    <a:pt x="1209" y="162"/>
                  </a:lnTo>
                  <a:lnTo>
                    <a:pt x="1213" y="159"/>
                  </a:lnTo>
                  <a:lnTo>
                    <a:pt x="1214" y="152"/>
                  </a:lnTo>
                  <a:lnTo>
                    <a:pt x="1214" y="149"/>
                  </a:lnTo>
                  <a:lnTo>
                    <a:pt x="1214" y="145"/>
                  </a:lnTo>
                  <a:lnTo>
                    <a:pt x="1214" y="14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40" name="Google Shape;240;p6"/>
            <p:cNvSpPr/>
            <p:nvPr/>
          </p:nvSpPr>
          <p:spPr>
            <a:xfrm>
              <a:off x="2065338" y="3182938"/>
              <a:ext cx="488950" cy="465138"/>
            </a:xfrm>
            <a:custGeom>
              <a:rect b="b" l="l" r="r" t="t"/>
              <a:pathLst>
                <a:path extrusionOk="0" h="1170" w="1228">
                  <a:moveTo>
                    <a:pt x="1228" y="948"/>
                  </a:moveTo>
                  <a:lnTo>
                    <a:pt x="1228" y="948"/>
                  </a:lnTo>
                  <a:lnTo>
                    <a:pt x="1228" y="944"/>
                  </a:lnTo>
                  <a:lnTo>
                    <a:pt x="1227" y="941"/>
                  </a:lnTo>
                  <a:lnTo>
                    <a:pt x="1223" y="936"/>
                  </a:lnTo>
                  <a:lnTo>
                    <a:pt x="1218" y="932"/>
                  </a:lnTo>
                  <a:lnTo>
                    <a:pt x="1211" y="931"/>
                  </a:lnTo>
                  <a:lnTo>
                    <a:pt x="1205" y="932"/>
                  </a:lnTo>
                  <a:lnTo>
                    <a:pt x="1199" y="936"/>
                  </a:lnTo>
                  <a:lnTo>
                    <a:pt x="1195" y="941"/>
                  </a:lnTo>
                  <a:lnTo>
                    <a:pt x="1194" y="944"/>
                  </a:lnTo>
                  <a:lnTo>
                    <a:pt x="1194" y="948"/>
                  </a:lnTo>
                  <a:lnTo>
                    <a:pt x="1194" y="948"/>
                  </a:lnTo>
                  <a:lnTo>
                    <a:pt x="1194" y="970"/>
                  </a:lnTo>
                  <a:lnTo>
                    <a:pt x="1194" y="992"/>
                  </a:lnTo>
                  <a:lnTo>
                    <a:pt x="1193" y="1003"/>
                  </a:lnTo>
                  <a:lnTo>
                    <a:pt x="1190" y="1013"/>
                  </a:lnTo>
                  <a:lnTo>
                    <a:pt x="1186" y="1024"/>
                  </a:lnTo>
                  <a:lnTo>
                    <a:pt x="1181" y="1034"/>
                  </a:lnTo>
                  <a:lnTo>
                    <a:pt x="1181" y="1034"/>
                  </a:lnTo>
                  <a:lnTo>
                    <a:pt x="1175" y="1045"/>
                  </a:lnTo>
                  <a:lnTo>
                    <a:pt x="1167" y="1055"/>
                  </a:lnTo>
                  <a:lnTo>
                    <a:pt x="1158" y="1064"/>
                  </a:lnTo>
                  <a:lnTo>
                    <a:pt x="1148" y="1072"/>
                  </a:lnTo>
                  <a:lnTo>
                    <a:pt x="1130" y="1089"/>
                  </a:lnTo>
                  <a:lnTo>
                    <a:pt x="1110" y="1104"/>
                  </a:lnTo>
                  <a:lnTo>
                    <a:pt x="1110" y="1104"/>
                  </a:lnTo>
                  <a:lnTo>
                    <a:pt x="1103" y="1109"/>
                  </a:lnTo>
                  <a:lnTo>
                    <a:pt x="1095" y="1113"/>
                  </a:lnTo>
                  <a:lnTo>
                    <a:pt x="1086" y="1117"/>
                  </a:lnTo>
                  <a:lnTo>
                    <a:pt x="1078" y="1118"/>
                  </a:lnTo>
                  <a:lnTo>
                    <a:pt x="1061" y="1121"/>
                  </a:lnTo>
                  <a:lnTo>
                    <a:pt x="1044" y="1122"/>
                  </a:lnTo>
                  <a:lnTo>
                    <a:pt x="1008" y="1122"/>
                  </a:lnTo>
                  <a:lnTo>
                    <a:pt x="991" y="1122"/>
                  </a:lnTo>
                  <a:lnTo>
                    <a:pt x="974" y="1126"/>
                  </a:lnTo>
                  <a:lnTo>
                    <a:pt x="974" y="1126"/>
                  </a:lnTo>
                  <a:lnTo>
                    <a:pt x="959" y="1130"/>
                  </a:lnTo>
                  <a:lnTo>
                    <a:pt x="943" y="1132"/>
                  </a:lnTo>
                  <a:lnTo>
                    <a:pt x="926" y="1135"/>
                  </a:lnTo>
                  <a:lnTo>
                    <a:pt x="909" y="1136"/>
                  </a:lnTo>
                  <a:lnTo>
                    <a:pt x="876" y="1136"/>
                  </a:lnTo>
                  <a:lnTo>
                    <a:pt x="842" y="1135"/>
                  </a:lnTo>
                  <a:lnTo>
                    <a:pt x="807" y="1132"/>
                  </a:lnTo>
                  <a:lnTo>
                    <a:pt x="774" y="1130"/>
                  </a:lnTo>
                  <a:lnTo>
                    <a:pt x="740" y="1126"/>
                  </a:lnTo>
                  <a:lnTo>
                    <a:pt x="708" y="1123"/>
                  </a:lnTo>
                  <a:lnTo>
                    <a:pt x="708" y="1123"/>
                  </a:lnTo>
                  <a:lnTo>
                    <a:pt x="640" y="1121"/>
                  </a:lnTo>
                  <a:lnTo>
                    <a:pt x="570" y="1118"/>
                  </a:lnTo>
                  <a:lnTo>
                    <a:pt x="502" y="1115"/>
                  </a:lnTo>
                  <a:lnTo>
                    <a:pt x="434" y="1111"/>
                  </a:lnTo>
                  <a:lnTo>
                    <a:pt x="434" y="1111"/>
                  </a:lnTo>
                  <a:lnTo>
                    <a:pt x="396" y="1109"/>
                  </a:lnTo>
                  <a:lnTo>
                    <a:pt x="360" y="1108"/>
                  </a:lnTo>
                  <a:lnTo>
                    <a:pt x="284" y="1106"/>
                  </a:lnTo>
                  <a:lnTo>
                    <a:pt x="246" y="1104"/>
                  </a:lnTo>
                  <a:lnTo>
                    <a:pt x="208" y="1101"/>
                  </a:lnTo>
                  <a:lnTo>
                    <a:pt x="171" y="1096"/>
                  </a:lnTo>
                  <a:lnTo>
                    <a:pt x="135" y="1089"/>
                  </a:lnTo>
                  <a:lnTo>
                    <a:pt x="135" y="1089"/>
                  </a:lnTo>
                  <a:lnTo>
                    <a:pt x="116" y="1083"/>
                  </a:lnTo>
                  <a:lnTo>
                    <a:pt x="101" y="1075"/>
                  </a:lnTo>
                  <a:lnTo>
                    <a:pt x="88" y="1064"/>
                  </a:lnTo>
                  <a:lnTo>
                    <a:pt x="76" y="1053"/>
                  </a:lnTo>
                  <a:lnTo>
                    <a:pt x="65" y="1040"/>
                  </a:lnTo>
                  <a:lnTo>
                    <a:pt x="57" y="1025"/>
                  </a:lnTo>
                  <a:lnTo>
                    <a:pt x="51" y="1009"/>
                  </a:lnTo>
                  <a:lnTo>
                    <a:pt x="46" y="992"/>
                  </a:lnTo>
                  <a:lnTo>
                    <a:pt x="42" y="975"/>
                  </a:lnTo>
                  <a:lnTo>
                    <a:pt x="38" y="957"/>
                  </a:lnTo>
                  <a:lnTo>
                    <a:pt x="36" y="940"/>
                  </a:lnTo>
                  <a:lnTo>
                    <a:pt x="35" y="922"/>
                  </a:lnTo>
                  <a:lnTo>
                    <a:pt x="34" y="887"/>
                  </a:lnTo>
                  <a:lnTo>
                    <a:pt x="33" y="853"/>
                  </a:lnTo>
                  <a:lnTo>
                    <a:pt x="33" y="853"/>
                  </a:lnTo>
                  <a:lnTo>
                    <a:pt x="34" y="838"/>
                  </a:lnTo>
                  <a:lnTo>
                    <a:pt x="35" y="824"/>
                  </a:lnTo>
                  <a:lnTo>
                    <a:pt x="39" y="794"/>
                  </a:lnTo>
                  <a:lnTo>
                    <a:pt x="44" y="764"/>
                  </a:lnTo>
                  <a:lnTo>
                    <a:pt x="46" y="748"/>
                  </a:lnTo>
                  <a:lnTo>
                    <a:pt x="46" y="734"/>
                  </a:lnTo>
                  <a:lnTo>
                    <a:pt x="46" y="734"/>
                  </a:lnTo>
                  <a:lnTo>
                    <a:pt x="46" y="702"/>
                  </a:lnTo>
                  <a:lnTo>
                    <a:pt x="47" y="672"/>
                  </a:lnTo>
                  <a:lnTo>
                    <a:pt x="48" y="612"/>
                  </a:lnTo>
                  <a:lnTo>
                    <a:pt x="48" y="612"/>
                  </a:lnTo>
                  <a:lnTo>
                    <a:pt x="47" y="573"/>
                  </a:lnTo>
                  <a:lnTo>
                    <a:pt x="46" y="533"/>
                  </a:lnTo>
                  <a:lnTo>
                    <a:pt x="39" y="455"/>
                  </a:lnTo>
                  <a:lnTo>
                    <a:pt x="39" y="455"/>
                  </a:lnTo>
                  <a:lnTo>
                    <a:pt x="38" y="437"/>
                  </a:lnTo>
                  <a:lnTo>
                    <a:pt x="38" y="417"/>
                  </a:lnTo>
                  <a:lnTo>
                    <a:pt x="42" y="379"/>
                  </a:lnTo>
                  <a:lnTo>
                    <a:pt x="46" y="341"/>
                  </a:lnTo>
                  <a:lnTo>
                    <a:pt x="48" y="305"/>
                  </a:lnTo>
                  <a:lnTo>
                    <a:pt x="48" y="305"/>
                  </a:lnTo>
                  <a:lnTo>
                    <a:pt x="50" y="268"/>
                  </a:lnTo>
                  <a:lnTo>
                    <a:pt x="50" y="231"/>
                  </a:lnTo>
                  <a:lnTo>
                    <a:pt x="46" y="161"/>
                  </a:lnTo>
                  <a:lnTo>
                    <a:pt x="43" y="89"/>
                  </a:lnTo>
                  <a:lnTo>
                    <a:pt x="42" y="52"/>
                  </a:lnTo>
                  <a:lnTo>
                    <a:pt x="40" y="16"/>
                  </a:lnTo>
                  <a:lnTo>
                    <a:pt x="40" y="16"/>
                  </a:lnTo>
                  <a:lnTo>
                    <a:pt x="40" y="12"/>
                  </a:lnTo>
                  <a:lnTo>
                    <a:pt x="39" y="9"/>
                  </a:lnTo>
                  <a:lnTo>
                    <a:pt x="35" y="4"/>
                  </a:lnTo>
                  <a:lnTo>
                    <a:pt x="30" y="0"/>
                  </a:lnTo>
                  <a:lnTo>
                    <a:pt x="23" y="0"/>
                  </a:lnTo>
                  <a:lnTo>
                    <a:pt x="17" y="0"/>
                  </a:lnTo>
                  <a:lnTo>
                    <a:pt x="12" y="4"/>
                  </a:lnTo>
                  <a:lnTo>
                    <a:pt x="8" y="9"/>
                  </a:lnTo>
                  <a:lnTo>
                    <a:pt x="6" y="12"/>
                  </a:lnTo>
                  <a:lnTo>
                    <a:pt x="6" y="16"/>
                  </a:lnTo>
                  <a:lnTo>
                    <a:pt x="6" y="16"/>
                  </a:lnTo>
                  <a:lnTo>
                    <a:pt x="8" y="57"/>
                  </a:lnTo>
                  <a:lnTo>
                    <a:pt x="9" y="98"/>
                  </a:lnTo>
                  <a:lnTo>
                    <a:pt x="12" y="180"/>
                  </a:lnTo>
                  <a:lnTo>
                    <a:pt x="13" y="221"/>
                  </a:lnTo>
                  <a:lnTo>
                    <a:pt x="13" y="261"/>
                  </a:lnTo>
                  <a:lnTo>
                    <a:pt x="12" y="303"/>
                  </a:lnTo>
                  <a:lnTo>
                    <a:pt x="8" y="344"/>
                  </a:lnTo>
                  <a:lnTo>
                    <a:pt x="8" y="344"/>
                  </a:lnTo>
                  <a:lnTo>
                    <a:pt x="6" y="365"/>
                  </a:lnTo>
                  <a:lnTo>
                    <a:pt x="5" y="386"/>
                  </a:lnTo>
                  <a:lnTo>
                    <a:pt x="5" y="428"/>
                  </a:lnTo>
                  <a:lnTo>
                    <a:pt x="8" y="471"/>
                  </a:lnTo>
                  <a:lnTo>
                    <a:pt x="10" y="513"/>
                  </a:lnTo>
                  <a:lnTo>
                    <a:pt x="10" y="513"/>
                  </a:lnTo>
                  <a:lnTo>
                    <a:pt x="13" y="533"/>
                  </a:lnTo>
                  <a:lnTo>
                    <a:pt x="13" y="556"/>
                  </a:lnTo>
                  <a:lnTo>
                    <a:pt x="13" y="599"/>
                  </a:lnTo>
                  <a:lnTo>
                    <a:pt x="12" y="641"/>
                  </a:lnTo>
                  <a:lnTo>
                    <a:pt x="10" y="684"/>
                  </a:lnTo>
                  <a:lnTo>
                    <a:pt x="10" y="684"/>
                  </a:lnTo>
                  <a:lnTo>
                    <a:pt x="9" y="715"/>
                  </a:lnTo>
                  <a:lnTo>
                    <a:pt x="8" y="747"/>
                  </a:lnTo>
                  <a:lnTo>
                    <a:pt x="2" y="815"/>
                  </a:lnTo>
                  <a:lnTo>
                    <a:pt x="1" y="849"/>
                  </a:lnTo>
                  <a:lnTo>
                    <a:pt x="0" y="883"/>
                  </a:lnTo>
                  <a:lnTo>
                    <a:pt x="0" y="917"/>
                  </a:lnTo>
                  <a:lnTo>
                    <a:pt x="2" y="949"/>
                  </a:lnTo>
                  <a:lnTo>
                    <a:pt x="8" y="981"/>
                  </a:lnTo>
                  <a:lnTo>
                    <a:pt x="12" y="996"/>
                  </a:lnTo>
                  <a:lnTo>
                    <a:pt x="16" y="1011"/>
                  </a:lnTo>
                  <a:lnTo>
                    <a:pt x="21" y="1025"/>
                  </a:lnTo>
                  <a:lnTo>
                    <a:pt x="27" y="1038"/>
                  </a:lnTo>
                  <a:lnTo>
                    <a:pt x="34" y="1051"/>
                  </a:lnTo>
                  <a:lnTo>
                    <a:pt x="43" y="1063"/>
                  </a:lnTo>
                  <a:lnTo>
                    <a:pt x="52" y="1075"/>
                  </a:lnTo>
                  <a:lnTo>
                    <a:pt x="63" y="1085"/>
                  </a:lnTo>
                  <a:lnTo>
                    <a:pt x="74" y="1094"/>
                  </a:lnTo>
                  <a:lnTo>
                    <a:pt x="88" y="1104"/>
                  </a:lnTo>
                  <a:lnTo>
                    <a:pt x="103" y="1111"/>
                  </a:lnTo>
                  <a:lnTo>
                    <a:pt x="119" y="1118"/>
                  </a:lnTo>
                  <a:lnTo>
                    <a:pt x="137" y="1123"/>
                  </a:lnTo>
                  <a:lnTo>
                    <a:pt x="156" y="1128"/>
                  </a:lnTo>
                  <a:lnTo>
                    <a:pt x="156" y="1128"/>
                  </a:lnTo>
                  <a:lnTo>
                    <a:pt x="176" y="1131"/>
                  </a:lnTo>
                  <a:lnTo>
                    <a:pt x="196" y="1134"/>
                  </a:lnTo>
                  <a:lnTo>
                    <a:pt x="237" y="1136"/>
                  </a:lnTo>
                  <a:lnTo>
                    <a:pt x="277" y="1136"/>
                  </a:lnTo>
                  <a:lnTo>
                    <a:pt x="316" y="1136"/>
                  </a:lnTo>
                  <a:lnTo>
                    <a:pt x="316" y="1136"/>
                  </a:lnTo>
                  <a:lnTo>
                    <a:pt x="353" y="1138"/>
                  </a:lnTo>
                  <a:lnTo>
                    <a:pt x="388" y="1142"/>
                  </a:lnTo>
                  <a:lnTo>
                    <a:pt x="425" y="1144"/>
                  </a:lnTo>
                  <a:lnTo>
                    <a:pt x="462" y="1148"/>
                  </a:lnTo>
                  <a:lnTo>
                    <a:pt x="462" y="1148"/>
                  </a:lnTo>
                  <a:lnTo>
                    <a:pt x="505" y="1151"/>
                  </a:lnTo>
                  <a:lnTo>
                    <a:pt x="549" y="1152"/>
                  </a:lnTo>
                  <a:lnTo>
                    <a:pt x="638" y="1155"/>
                  </a:lnTo>
                  <a:lnTo>
                    <a:pt x="683" y="1156"/>
                  </a:lnTo>
                  <a:lnTo>
                    <a:pt x="727" y="1157"/>
                  </a:lnTo>
                  <a:lnTo>
                    <a:pt x="770" y="1161"/>
                  </a:lnTo>
                  <a:lnTo>
                    <a:pt x="815" y="1166"/>
                  </a:lnTo>
                  <a:lnTo>
                    <a:pt x="815" y="1166"/>
                  </a:lnTo>
                  <a:lnTo>
                    <a:pt x="842" y="1169"/>
                  </a:lnTo>
                  <a:lnTo>
                    <a:pt x="872" y="1170"/>
                  </a:lnTo>
                  <a:lnTo>
                    <a:pt x="902" y="1169"/>
                  </a:lnTo>
                  <a:lnTo>
                    <a:pt x="930" y="1165"/>
                  </a:lnTo>
                  <a:lnTo>
                    <a:pt x="930" y="1165"/>
                  </a:lnTo>
                  <a:lnTo>
                    <a:pt x="948" y="1164"/>
                  </a:lnTo>
                  <a:lnTo>
                    <a:pt x="967" y="1162"/>
                  </a:lnTo>
                  <a:lnTo>
                    <a:pt x="1003" y="1161"/>
                  </a:lnTo>
                  <a:lnTo>
                    <a:pt x="1040" y="1160"/>
                  </a:lnTo>
                  <a:lnTo>
                    <a:pt x="1058" y="1159"/>
                  </a:lnTo>
                  <a:lnTo>
                    <a:pt x="1075" y="1155"/>
                  </a:lnTo>
                  <a:lnTo>
                    <a:pt x="1075" y="1155"/>
                  </a:lnTo>
                  <a:lnTo>
                    <a:pt x="1093" y="1149"/>
                  </a:lnTo>
                  <a:lnTo>
                    <a:pt x="1110" y="1143"/>
                  </a:lnTo>
                  <a:lnTo>
                    <a:pt x="1126" y="1134"/>
                  </a:lnTo>
                  <a:lnTo>
                    <a:pt x="1142" y="1123"/>
                  </a:lnTo>
                  <a:lnTo>
                    <a:pt x="1156" y="1111"/>
                  </a:lnTo>
                  <a:lnTo>
                    <a:pt x="1171" y="1098"/>
                  </a:lnTo>
                  <a:lnTo>
                    <a:pt x="1184" y="1085"/>
                  </a:lnTo>
                  <a:lnTo>
                    <a:pt x="1197" y="1071"/>
                  </a:lnTo>
                  <a:lnTo>
                    <a:pt x="1197" y="1071"/>
                  </a:lnTo>
                  <a:lnTo>
                    <a:pt x="1207" y="1057"/>
                  </a:lnTo>
                  <a:lnTo>
                    <a:pt x="1215" y="1042"/>
                  </a:lnTo>
                  <a:lnTo>
                    <a:pt x="1222" y="1028"/>
                  </a:lnTo>
                  <a:lnTo>
                    <a:pt x="1224" y="1013"/>
                  </a:lnTo>
                  <a:lnTo>
                    <a:pt x="1227" y="998"/>
                  </a:lnTo>
                  <a:lnTo>
                    <a:pt x="1228" y="982"/>
                  </a:lnTo>
                  <a:lnTo>
                    <a:pt x="1228" y="948"/>
                  </a:lnTo>
                  <a:lnTo>
                    <a:pt x="1228" y="948"/>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41" name="Google Shape;241;p6"/>
            <p:cNvSpPr/>
            <p:nvPr/>
          </p:nvSpPr>
          <p:spPr>
            <a:xfrm>
              <a:off x="2540001" y="3187700"/>
              <a:ext cx="14288" cy="381000"/>
            </a:xfrm>
            <a:custGeom>
              <a:rect b="b" l="l" r="r" t="t"/>
              <a:pathLst>
                <a:path extrusionOk="0" h="959" w="34">
                  <a:moveTo>
                    <a:pt x="0" y="17"/>
                  </a:moveTo>
                  <a:lnTo>
                    <a:pt x="0" y="942"/>
                  </a:lnTo>
                  <a:lnTo>
                    <a:pt x="0" y="942"/>
                  </a:lnTo>
                  <a:lnTo>
                    <a:pt x="0" y="946"/>
                  </a:lnTo>
                  <a:lnTo>
                    <a:pt x="1" y="950"/>
                  </a:lnTo>
                  <a:lnTo>
                    <a:pt x="5" y="955"/>
                  </a:lnTo>
                  <a:lnTo>
                    <a:pt x="11" y="958"/>
                  </a:lnTo>
                  <a:lnTo>
                    <a:pt x="17" y="959"/>
                  </a:lnTo>
                  <a:lnTo>
                    <a:pt x="24" y="958"/>
                  </a:lnTo>
                  <a:lnTo>
                    <a:pt x="29" y="955"/>
                  </a:lnTo>
                  <a:lnTo>
                    <a:pt x="33" y="950"/>
                  </a:lnTo>
                  <a:lnTo>
                    <a:pt x="34" y="946"/>
                  </a:lnTo>
                  <a:lnTo>
                    <a:pt x="34" y="942"/>
                  </a:lnTo>
                  <a:lnTo>
                    <a:pt x="34" y="17"/>
                  </a:lnTo>
                  <a:lnTo>
                    <a:pt x="34" y="17"/>
                  </a:lnTo>
                  <a:lnTo>
                    <a:pt x="34" y="13"/>
                  </a:lnTo>
                  <a:lnTo>
                    <a:pt x="33" y="9"/>
                  </a:lnTo>
                  <a:lnTo>
                    <a:pt x="29" y="4"/>
                  </a:lnTo>
                  <a:lnTo>
                    <a:pt x="24" y="2"/>
                  </a:lnTo>
                  <a:lnTo>
                    <a:pt x="17" y="0"/>
                  </a:lnTo>
                  <a:lnTo>
                    <a:pt x="11" y="2"/>
                  </a:lnTo>
                  <a:lnTo>
                    <a:pt x="5" y="4"/>
                  </a:lnTo>
                  <a:lnTo>
                    <a:pt x="1" y="9"/>
                  </a:lnTo>
                  <a:lnTo>
                    <a:pt x="0" y="13"/>
                  </a:lnTo>
                  <a:lnTo>
                    <a:pt x="0" y="17"/>
                  </a:lnTo>
                  <a:lnTo>
                    <a:pt x="0" y="1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42" name="Google Shape;242;p6"/>
            <p:cNvSpPr/>
            <p:nvPr/>
          </p:nvSpPr>
          <p:spPr>
            <a:xfrm>
              <a:off x="2105026" y="3662363"/>
              <a:ext cx="395288" cy="60325"/>
            </a:xfrm>
            <a:custGeom>
              <a:rect b="b" l="l" r="r" t="t"/>
              <a:pathLst>
                <a:path extrusionOk="0" h="153" w="995">
                  <a:moveTo>
                    <a:pt x="989" y="76"/>
                  </a:moveTo>
                  <a:lnTo>
                    <a:pt x="989" y="76"/>
                  </a:lnTo>
                  <a:lnTo>
                    <a:pt x="986" y="64"/>
                  </a:lnTo>
                  <a:lnTo>
                    <a:pt x="984" y="52"/>
                  </a:lnTo>
                  <a:lnTo>
                    <a:pt x="984" y="52"/>
                  </a:lnTo>
                  <a:lnTo>
                    <a:pt x="982" y="47"/>
                  </a:lnTo>
                  <a:lnTo>
                    <a:pt x="981" y="42"/>
                  </a:lnTo>
                  <a:lnTo>
                    <a:pt x="978" y="38"/>
                  </a:lnTo>
                  <a:lnTo>
                    <a:pt x="974" y="35"/>
                  </a:lnTo>
                  <a:lnTo>
                    <a:pt x="971" y="33"/>
                  </a:lnTo>
                  <a:lnTo>
                    <a:pt x="965" y="31"/>
                  </a:lnTo>
                  <a:lnTo>
                    <a:pt x="961" y="31"/>
                  </a:lnTo>
                  <a:lnTo>
                    <a:pt x="956" y="31"/>
                  </a:lnTo>
                  <a:lnTo>
                    <a:pt x="956" y="31"/>
                  </a:lnTo>
                  <a:lnTo>
                    <a:pt x="937" y="29"/>
                  </a:lnTo>
                  <a:lnTo>
                    <a:pt x="916" y="26"/>
                  </a:lnTo>
                  <a:lnTo>
                    <a:pt x="896" y="26"/>
                  </a:lnTo>
                  <a:lnTo>
                    <a:pt x="875" y="23"/>
                  </a:lnTo>
                  <a:lnTo>
                    <a:pt x="875" y="23"/>
                  </a:lnTo>
                  <a:lnTo>
                    <a:pt x="853" y="21"/>
                  </a:lnTo>
                  <a:lnTo>
                    <a:pt x="828" y="20"/>
                  </a:lnTo>
                  <a:lnTo>
                    <a:pt x="781" y="20"/>
                  </a:lnTo>
                  <a:lnTo>
                    <a:pt x="781" y="20"/>
                  </a:lnTo>
                  <a:lnTo>
                    <a:pt x="651" y="18"/>
                  </a:lnTo>
                  <a:lnTo>
                    <a:pt x="522" y="14"/>
                  </a:lnTo>
                  <a:lnTo>
                    <a:pt x="522" y="14"/>
                  </a:lnTo>
                  <a:lnTo>
                    <a:pt x="275" y="10"/>
                  </a:lnTo>
                  <a:lnTo>
                    <a:pt x="152" y="6"/>
                  </a:lnTo>
                  <a:lnTo>
                    <a:pt x="90" y="4"/>
                  </a:lnTo>
                  <a:lnTo>
                    <a:pt x="29" y="0"/>
                  </a:lnTo>
                  <a:lnTo>
                    <a:pt x="29" y="0"/>
                  </a:lnTo>
                  <a:lnTo>
                    <a:pt x="22" y="0"/>
                  </a:lnTo>
                  <a:lnTo>
                    <a:pt x="18" y="1"/>
                  </a:lnTo>
                  <a:lnTo>
                    <a:pt x="18" y="1"/>
                  </a:lnTo>
                  <a:lnTo>
                    <a:pt x="12" y="4"/>
                  </a:lnTo>
                  <a:lnTo>
                    <a:pt x="7" y="9"/>
                  </a:lnTo>
                  <a:lnTo>
                    <a:pt x="3" y="14"/>
                  </a:lnTo>
                  <a:lnTo>
                    <a:pt x="1" y="22"/>
                  </a:lnTo>
                  <a:lnTo>
                    <a:pt x="1" y="22"/>
                  </a:lnTo>
                  <a:lnTo>
                    <a:pt x="1" y="42"/>
                  </a:lnTo>
                  <a:lnTo>
                    <a:pt x="0" y="63"/>
                  </a:lnTo>
                  <a:lnTo>
                    <a:pt x="0" y="73"/>
                  </a:lnTo>
                  <a:lnTo>
                    <a:pt x="1" y="82"/>
                  </a:lnTo>
                  <a:lnTo>
                    <a:pt x="3" y="93"/>
                  </a:lnTo>
                  <a:lnTo>
                    <a:pt x="7" y="101"/>
                  </a:lnTo>
                  <a:lnTo>
                    <a:pt x="7" y="101"/>
                  </a:lnTo>
                  <a:lnTo>
                    <a:pt x="9" y="105"/>
                  </a:lnTo>
                  <a:lnTo>
                    <a:pt x="13" y="107"/>
                  </a:lnTo>
                  <a:lnTo>
                    <a:pt x="17" y="110"/>
                  </a:lnTo>
                  <a:lnTo>
                    <a:pt x="22" y="112"/>
                  </a:lnTo>
                  <a:lnTo>
                    <a:pt x="34" y="115"/>
                  </a:lnTo>
                  <a:lnTo>
                    <a:pt x="46" y="116"/>
                  </a:lnTo>
                  <a:lnTo>
                    <a:pt x="71" y="116"/>
                  </a:lnTo>
                  <a:lnTo>
                    <a:pt x="82" y="116"/>
                  </a:lnTo>
                  <a:lnTo>
                    <a:pt x="90" y="118"/>
                  </a:lnTo>
                  <a:lnTo>
                    <a:pt x="90" y="118"/>
                  </a:lnTo>
                  <a:lnTo>
                    <a:pt x="166" y="127"/>
                  </a:lnTo>
                  <a:lnTo>
                    <a:pt x="239" y="135"/>
                  </a:lnTo>
                  <a:lnTo>
                    <a:pt x="277" y="137"/>
                  </a:lnTo>
                  <a:lnTo>
                    <a:pt x="314" y="140"/>
                  </a:lnTo>
                  <a:lnTo>
                    <a:pt x="352" y="141"/>
                  </a:lnTo>
                  <a:lnTo>
                    <a:pt x="390" y="141"/>
                  </a:lnTo>
                  <a:lnTo>
                    <a:pt x="390" y="141"/>
                  </a:lnTo>
                  <a:lnTo>
                    <a:pt x="458" y="141"/>
                  </a:lnTo>
                  <a:lnTo>
                    <a:pt x="527" y="142"/>
                  </a:lnTo>
                  <a:lnTo>
                    <a:pt x="596" y="145"/>
                  </a:lnTo>
                  <a:lnTo>
                    <a:pt x="666" y="149"/>
                  </a:lnTo>
                  <a:lnTo>
                    <a:pt x="666" y="149"/>
                  </a:lnTo>
                  <a:lnTo>
                    <a:pt x="701" y="152"/>
                  </a:lnTo>
                  <a:lnTo>
                    <a:pt x="738" y="153"/>
                  </a:lnTo>
                  <a:lnTo>
                    <a:pt x="810" y="153"/>
                  </a:lnTo>
                  <a:lnTo>
                    <a:pt x="954" y="152"/>
                  </a:lnTo>
                  <a:lnTo>
                    <a:pt x="954" y="152"/>
                  </a:lnTo>
                  <a:lnTo>
                    <a:pt x="959" y="152"/>
                  </a:lnTo>
                  <a:lnTo>
                    <a:pt x="964" y="150"/>
                  </a:lnTo>
                  <a:lnTo>
                    <a:pt x="968" y="146"/>
                  </a:lnTo>
                  <a:lnTo>
                    <a:pt x="971" y="144"/>
                  </a:lnTo>
                  <a:lnTo>
                    <a:pt x="971" y="144"/>
                  </a:lnTo>
                  <a:lnTo>
                    <a:pt x="976" y="144"/>
                  </a:lnTo>
                  <a:lnTo>
                    <a:pt x="980" y="142"/>
                  </a:lnTo>
                  <a:lnTo>
                    <a:pt x="984" y="141"/>
                  </a:lnTo>
                  <a:lnTo>
                    <a:pt x="988" y="139"/>
                  </a:lnTo>
                  <a:lnTo>
                    <a:pt x="991" y="136"/>
                  </a:lnTo>
                  <a:lnTo>
                    <a:pt x="993" y="132"/>
                  </a:lnTo>
                  <a:lnTo>
                    <a:pt x="995" y="127"/>
                  </a:lnTo>
                  <a:lnTo>
                    <a:pt x="995" y="122"/>
                  </a:lnTo>
                  <a:lnTo>
                    <a:pt x="995" y="122"/>
                  </a:lnTo>
                  <a:lnTo>
                    <a:pt x="993" y="99"/>
                  </a:lnTo>
                  <a:lnTo>
                    <a:pt x="989" y="76"/>
                  </a:lnTo>
                  <a:lnTo>
                    <a:pt x="989" y="76"/>
                  </a:lnTo>
                  <a:close/>
                  <a:moveTo>
                    <a:pt x="710" y="106"/>
                  </a:moveTo>
                  <a:lnTo>
                    <a:pt x="710" y="106"/>
                  </a:lnTo>
                  <a:lnTo>
                    <a:pt x="651" y="106"/>
                  </a:lnTo>
                  <a:lnTo>
                    <a:pt x="594" y="103"/>
                  </a:lnTo>
                  <a:lnTo>
                    <a:pt x="535" y="101"/>
                  </a:lnTo>
                  <a:lnTo>
                    <a:pt x="477" y="99"/>
                  </a:lnTo>
                  <a:lnTo>
                    <a:pt x="477" y="99"/>
                  </a:lnTo>
                  <a:lnTo>
                    <a:pt x="408" y="97"/>
                  </a:lnTo>
                  <a:lnTo>
                    <a:pt x="339" y="95"/>
                  </a:lnTo>
                  <a:lnTo>
                    <a:pt x="271" y="91"/>
                  </a:lnTo>
                  <a:lnTo>
                    <a:pt x="201" y="86"/>
                  </a:lnTo>
                  <a:lnTo>
                    <a:pt x="201" y="86"/>
                  </a:lnTo>
                  <a:lnTo>
                    <a:pt x="171" y="82"/>
                  </a:lnTo>
                  <a:lnTo>
                    <a:pt x="141" y="77"/>
                  </a:lnTo>
                  <a:lnTo>
                    <a:pt x="112" y="73"/>
                  </a:lnTo>
                  <a:lnTo>
                    <a:pt x="82" y="71"/>
                  </a:lnTo>
                  <a:lnTo>
                    <a:pt x="82" y="71"/>
                  </a:lnTo>
                  <a:lnTo>
                    <a:pt x="63" y="68"/>
                  </a:lnTo>
                  <a:lnTo>
                    <a:pt x="58" y="68"/>
                  </a:lnTo>
                  <a:lnTo>
                    <a:pt x="52" y="68"/>
                  </a:lnTo>
                  <a:lnTo>
                    <a:pt x="48" y="69"/>
                  </a:lnTo>
                  <a:lnTo>
                    <a:pt x="47" y="72"/>
                  </a:lnTo>
                  <a:lnTo>
                    <a:pt x="47" y="72"/>
                  </a:lnTo>
                  <a:lnTo>
                    <a:pt x="47" y="47"/>
                  </a:lnTo>
                  <a:lnTo>
                    <a:pt x="47" y="47"/>
                  </a:lnTo>
                  <a:lnTo>
                    <a:pt x="102" y="50"/>
                  </a:lnTo>
                  <a:lnTo>
                    <a:pt x="158" y="51"/>
                  </a:lnTo>
                  <a:lnTo>
                    <a:pt x="268" y="52"/>
                  </a:lnTo>
                  <a:lnTo>
                    <a:pt x="378" y="55"/>
                  </a:lnTo>
                  <a:lnTo>
                    <a:pt x="433" y="56"/>
                  </a:lnTo>
                  <a:lnTo>
                    <a:pt x="488" y="59"/>
                  </a:lnTo>
                  <a:lnTo>
                    <a:pt x="488" y="59"/>
                  </a:lnTo>
                  <a:lnTo>
                    <a:pt x="547" y="61"/>
                  </a:lnTo>
                  <a:lnTo>
                    <a:pt x="607" y="64"/>
                  </a:lnTo>
                  <a:lnTo>
                    <a:pt x="666" y="65"/>
                  </a:lnTo>
                  <a:lnTo>
                    <a:pt x="725" y="65"/>
                  </a:lnTo>
                  <a:lnTo>
                    <a:pt x="725" y="65"/>
                  </a:lnTo>
                  <a:lnTo>
                    <a:pt x="753" y="65"/>
                  </a:lnTo>
                  <a:lnTo>
                    <a:pt x="782" y="67"/>
                  </a:lnTo>
                  <a:lnTo>
                    <a:pt x="811" y="68"/>
                  </a:lnTo>
                  <a:lnTo>
                    <a:pt x="840" y="68"/>
                  </a:lnTo>
                  <a:lnTo>
                    <a:pt x="840" y="68"/>
                  </a:lnTo>
                  <a:lnTo>
                    <a:pt x="863" y="68"/>
                  </a:lnTo>
                  <a:lnTo>
                    <a:pt x="889" y="69"/>
                  </a:lnTo>
                  <a:lnTo>
                    <a:pt x="917" y="71"/>
                  </a:lnTo>
                  <a:lnTo>
                    <a:pt x="930" y="73"/>
                  </a:lnTo>
                  <a:lnTo>
                    <a:pt x="943" y="76"/>
                  </a:lnTo>
                  <a:lnTo>
                    <a:pt x="943" y="76"/>
                  </a:lnTo>
                  <a:lnTo>
                    <a:pt x="943" y="81"/>
                  </a:lnTo>
                  <a:lnTo>
                    <a:pt x="943" y="81"/>
                  </a:lnTo>
                  <a:lnTo>
                    <a:pt x="948" y="106"/>
                  </a:lnTo>
                  <a:lnTo>
                    <a:pt x="710" y="10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grpSp>
      <p:grpSp>
        <p:nvGrpSpPr>
          <p:cNvPr id="243" name="Google Shape;243;p6"/>
          <p:cNvGrpSpPr/>
          <p:nvPr/>
        </p:nvGrpSpPr>
        <p:grpSpPr>
          <a:xfrm>
            <a:off x="6835185" y="1224768"/>
            <a:ext cx="1229950" cy="941413"/>
            <a:chOff x="4148138" y="3128963"/>
            <a:chExt cx="798513" cy="611188"/>
          </a:xfrm>
        </p:grpSpPr>
        <p:sp>
          <p:nvSpPr>
            <p:cNvPr id="244" name="Google Shape;244;p6"/>
            <p:cNvSpPr/>
            <p:nvPr/>
          </p:nvSpPr>
          <p:spPr>
            <a:xfrm>
              <a:off x="4168776" y="3275013"/>
              <a:ext cx="30163" cy="60325"/>
            </a:xfrm>
            <a:custGeom>
              <a:rect b="b" l="l" r="r" t="t"/>
              <a:pathLst>
                <a:path extrusionOk="0" h="152" w="76">
                  <a:moveTo>
                    <a:pt x="65" y="2"/>
                  </a:moveTo>
                  <a:lnTo>
                    <a:pt x="65" y="2"/>
                  </a:lnTo>
                  <a:lnTo>
                    <a:pt x="59" y="8"/>
                  </a:lnTo>
                  <a:lnTo>
                    <a:pt x="52" y="15"/>
                  </a:lnTo>
                  <a:lnTo>
                    <a:pt x="47" y="23"/>
                  </a:lnTo>
                  <a:lnTo>
                    <a:pt x="43" y="32"/>
                  </a:lnTo>
                  <a:lnTo>
                    <a:pt x="34" y="49"/>
                  </a:lnTo>
                  <a:lnTo>
                    <a:pt x="27" y="66"/>
                  </a:lnTo>
                  <a:lnTo>
                    <a:pt x="27" y="66"/>
                  </a:lnTo>
                  <a:lnTo>
                    <a:pt x="18" y="85"/>
                  </a:lnTo>
                  <a:lnTo>
                    <a:pt x="10" y="105"/>
                  </a:lnTo>
                  <a:lnTo>
                    <a:pt x="4" y="125"/>
                  </a:lnTo>
                  <a:lnTo>
                    <a:pt x="0" y="145"/>
                  </a:lnTo>
                  <a:lnTo>
                    <a:pt x="0" y="145"/>
                  </a:lnTo>
                  <a:lnTo>
                    <a:pt x="0" y="147"/>
                  </a:lnTo>
                  <a:lnTo>
                    <a:pt x="1" y="149"/>
                  </a:lnTo>
                  <a:lnTo>
                    <a:pt x="4" y="152"/>
                  </a:lnTo>
                  <a:lnTo>
                    <a:pt x="6" y="152"/>
                  </a:lnTo>
                  <a:lnTo>
                    <a:pt x="8" y="152"/>
                  </a:lnTo>
                  <a:lnTo>
                    <a:pt x="10" y="151"/>
                  </a:lnTo>
                  <a:lnTo>
                    <a:pt x="10" y="148"/>
                  </a:lnTo>
                  <a:lnTo>
                    <a:pt x="10" y="148"/>
                  </a:lnTo>
                  <a:lnTo>
                    <a:pt x="14" y="130"/>
                  </a:lnTo>
                  <a:lnTo>
                    <a:pt x="21" y="113"/>
                  </a:lnTo>
                  <a:lnTo>
                    <a:pt x="34" y="79"/>
                  </a:lnTo>
                  <a:lnTo>
                    <a:pt x="34" y="79"/>
                  </a:lnTo>
                  <a:lnTo>
                    <a:pt x="40" y="60"/>
                  </a:lnTo>
                  <a:lnTo>
                    <a:pt x="50" y="42"/>
                  </a:lnTo>
                  <a:lnTo>
                    <a:pt x="55" y="33"/>
                  </a:lnTo>
                  <a:lnTo>
                    <a:pt x="60" y="24"/>
                  </a:lnTo>
                  <a:lnTo>
                    <a:pt x="67" y="16"/>
                  </a:lnTo>
                  <a:lnTo>
                    <a:pt x="74" y="9"/>
                  </a:lnTo>
                  <a:lnTo>
                    <a:pt x="74" y="9"/>
                  </a:lnTo>
                  <a:lnTo>
                    <a:pt x="76" y="8"/>
                  </a:lnTo>
                  <a:lnTo>
                    <a:pt x="76" y="6"/>
                  </a:lnTo>
                  <a:lnTo>
                    <a:pt x="76" y="4"/>
                  </a:lnTo>
                  <a:lnTo>
                    <a:pt x="74" y="2"/>
                  </a:lnTo>
                  <a:lnTo>
                    <a:pt x="71" y="0"/>
                  </a:lnTo>
                  <a:lnTo>
                    <a:pt x="68" y="0"/>
                  </a:lnTo>
                  <a:lnTo>
                    <a:pt x="65" y="2"/>
                  </a:lnTo>
                  <a:lnTo>
                    <a:pt x="65"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45" name="Google Shape;245;p6"/>
            <p:cNvSpPr/>
            <p:nvPr/>
          </p:nvSpPr>
          <p:spPr>
            <a:xfrm>
              <a:off x="4179888" y="3259138"/>
              <a:ext cx="46038" cy="98425"/>
            </a:xfrm>
            <a:custGeom>
              <a:rect b="b" l="l" r="r" t="t"/>
              <a:pathLst>
                <a:path extrusionOk="0" h="248" w="118">
                  <a:moveTo>
                    <a:pt x="109" y="2"/>
                  </a:moveTo>
                  <a:lnTo>
                    <a:pt x="109" y="2"/>
                  </a:lnTo>
                  <a:lnTo>
                    <a:pt x="88" y="25"/>
                  </a:lnTo>
                  <a:lnTo>
                    <a:pt x="68" y="51"/>
                  </a:lnTo>
                  <a:lnTo>
                    <a:pt x="59" y="65"/>
                  </a:lnTo>
                  <a:lnTo>
                    <a:pt x="51" y="79"/>
                  </a:lnTo>
                  <a:lnTo>
                    <a:pt x="45" y="92"/>
                  </a:lnTo>
                  <a:lnTo>
                    <a:pt x="38" y="106"/>
                  </a:lnTo>
                  <a:lnTo>
                    <a:pt x="38" y="106"/>
                  </a:lnTo>
                  <a:lnTo>
                    <a:pt x="26" y="139"/>
                  </a:lnTo>
                  <a:lnTo>
                    <a:pt x="14" y="173"/>
                  </a:lnTo>
                  <a:lnTo>
                    <a:pt x="9" y="190"/>
                  </a:lnTo>
                  <a:lnTo>
                    <a:pt x="5" y="207"/>
                  </a:lnTo>
                  <a:lnTo>
                    <a:pt x="1" y="224"/>
                  </a:lnTo>
                  <a:lnTo>
                    <a:pt x="0" y="241"/>
                  </a:lnTo>
                  <a:lnTo>
                    <a:pt x="0" y="241"/>
                  </a:lnTo>
                  <a:lnTo>
                    <a:pt x="0" y="244"/>
                  </a:lnTo>
                  <a:lnTo>
                    <a:pt x="1" y="246"/>
                  </a:lnTo>
                  <a:lnTo>
                    <a:pt x="5" y="248"/>
                  </a:lnTo>
                  <a:lnTo>
                    <a:pt x="9" y="246"/>
                  </a:lnTo>
                  <a:lnTo>
                    <a:pt x="11" y="244"/>
                  </a:lnTo>
                  <a:lnTo>
                    <a:pt x="12" y="241"/>
                  </a:lnTo>
                  <a:lnTo>
                    <a:pt x="12" y="241"/>
                  </a:lnTo>
                  <a:lnTo>
                    <a:pt x="13" y="227"/>
                  </a:lnTo>
                  <a:lnTo>
                    <a:pt x="16" y="211"/>
                  </a:lnTo>
                  <a:lnTo>
                    <a:pt x="20" y="195"/>
                  </a:lnTo>
                  <a:lnTo>
                    <a:pt x="25" y="180"/>
                  </a:lnTo>
                  <a:lnTo>
                    <a:pt x="35" y="150"/>
                  </a:lnTo>
                  <a:lnTo>
                    <a:pt x="46" y="119"/>
                  </a:lnTo>
                  <a:lnTo>
                    <a:pt x="46" y="119"/>
                  </a:lnTo>
                  <a:lnTo>
                    <a:pt x="51" y="105"/>
                  </a:lnTo>
                  <a:lnTo>
                    <a:pt x="59" y="91"/>
                  </a:lnTo>
                  <a:lnTo>
                    <a:pt x="67" y="75"/>
                  </a:lnTo>
                  <a:lnTo>
                    <a:pt x="75" y="61"/>
                  </a:lnTo>
                  <a:lnTo>
                    <a:pt x="85" y="48"/>
                  </a:lnTo>
                  <a:lnTo>
                    <a:pt x="96" y="34"/>
                  </a:lnTo>
                  <a:lnTo>
                    <a:pt x="117" y="10"/>
                  </a:lnTo>
                  <a:lnTo>
                    <a:pt x="117" y="10"/>
                  </a:lnTo>
                  <a:lnTo>
                    <a:pt x="118" y="8"/>
                  </a:lnTo>
                  <a:lnTo>
                    <a:pt x="118" y="6"/>
                  </a:lnTo>
                  <a:lnTo>
                    <a:pt x="117" y="2"/>
                  </a:lnTo>
                  <a:lnTo>
                    <a:pt x="113" y="0"/>
                  </a:lnTo>
                  <a:lnTo>
                    <a:pt x="110" y="0"/>
                  </a:lnTo>
                  <a:lnTo>
                    <a:pt x="109" y="2"/>
                  </a:lnTo>
                  <a:lnTo>
                    <a:pt x="109"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46" name="Google Shape;246;p6"/>
            <p:cNvSpPr/>
            <p:nvPr/>
          </p:nvSpPr>
          <p:spPr>
            <a:xfrm>
              <a:off x="4194176" y="3235325"/>
              <a:ext cx="60325" cy="142875"/>
            </a:xfrm>
            <a:custGeom>
              <a:rect b="b" l="l" r="r" t="t"/>
              <a:pathLst>
                <a:path extrusionOk="0" h="361" w="152">
                  <a:moveTo>
                    <a:pt x="143" y="1"/>
                  </a:moveTo>
                  <a:lnTo>
                    <a:pt x="143" y="1"/>
                  </a:lnTo>
                  <a:lnTo>
                    <a:pt x="131" y="16"/>
                  </a:lnTo>
                  <a:lnTo>
                    <a:pt x="122" y="31"/>
                  </a:lnTo>
                  <a:lnTo>
                    <a:pt x="113" y="48"/>
                  </a:lnTo>
                  <a:lnTo>
                    <a:pt x="106" y="65"/>
                  </a:lnTo>
                  <a:lnTo>
                    <a:pt x="106" y="65"/>
                  </a:lnTo>
                  <a:lnTo>
                    <a:pt x="96" y="92"/>
                  </a:lnTo>
                  <a:lnTo>
                    <a:pt x="84" y="119"/>
                  </a:lnTo>
                  <a:lnTo>
                    <a:pt x="62" y="171"/>
                  </a:lnTo>
                  <a:lnTo>
                    <a:pt x="62" y="171"/>
                  </a:lnTo>
                  <a:lnTo>
                    <a:pt x="42" y="217"/>
                  </a:lnTo>
                  <a:lnTo>
                    <a:pt x="24" y="262"/>
                  </a:lnTo>
                  <a:lnTo>
                    <a:pt x="16" y="285"/>
                  </a:lnTo>
                  <a:lnTo>
                    <a:pt x="8" y="307"/>
                  </a:lnTo>
                  <a:lnTo>
                    <a:pt x="4" y="332"/>
                  </a:lnTo>
                  <a:lnTo>
                    <a:pt x="0" y="356"/>
                  </a:lnTo>
                  <a:lnTo>
                    <a:pt x="0" y="356"/>
                  </a:lnTo>
                  <a:lnTo>
                    <a:pt x="0" y="358"/>
                  </a:lnTo>
                  <a:lnTo>
                    <a:pt x="1" y="360"/>
                  </a:lnTo>
                  <a:lnTo>
                    <a:pt x="4" y="361"/>
                  </a:lnTo>
                  <a:lnTo>
                    <a:pt x="5" y="361"/>
                  </a:lnTo>
                  <a:lnTo>
                    <a:pt x="9" y="360"/>
                  </a:lnTo>
                  <a:lnTo>
                    <a:pt x="10" y="358"/>
                  </a:lnTo>
                  <a:lnTo>
                    <a:pt x="12" y="356"/>
                  </a:lnTo>
                  <a:lnTo>
                    <a:pt x="12" y="356"/>
                  </a:lnTo>
                  <a:lnTo>
                    <a:pt x="14" y="334"/>
                  </a:lnTo>
                  <a:lnTo>
                    <a:pt x="20" y="311"/>
                  </a:lnTo>
                  <a:lnTo>
                    <a:pt x="26" y="289"/>
                  </a:lnTo>
                  <a:lnTo>
                    <a:pt x="33" y="268"/>
                  </a:lnTo>
                  <a:lnTo>
                    <a:pt x="51" y="225"/>
                  </a:lnTo>
                  <a:lnTo>
                    <a:pt x="69" y="183"/>
                  </a:lnTo>
                  <a:lnTo>
                    <a:pt x="69" y="183"/>
                  </a:lnTo>
                  <a:lnTo>
                    <a:pt x="88" y="140"/>
                  </a:lnTo>
                  <a:lnTo>
                    <a:pt x="107" y="95"/>
                  </a:lnTo>
                  <a:lnTo>
                    <a:pt x="107" y="95"/>
                  </a:lnTo>
                  <a:lnTo>
                    <a:pt x="115" y="73"/>
                  </a:lnTo>
                  <a:lnTo>
                    <a:pt x="124" y="51"/>
                  </a:lnTo>
                  <a:lnTo>
                    <a:pt x="130" y="41"/>
                  </a:lnTo>
                  <a:lnTo>
                    <a:pt x="136" y="30"/>
                  </a:lnTo>
                  <a:lnTo>
                    <a:pt x="143" y="20"/>
                  </a:lnTo>
                  <a:lnTo>
                    <a:pt x="150" y="10"/>
                  </a:lnTo>
                  <a:lnTo>
                    <a:pt x="150" y="10"/>
                  </a:lnTo>
                  <a:lnTo>
                    <a:pt x="152" y="8"/>
                  </a:lnTo>
                  <a:lnTo>
                    <a:pt x="152" y="5"/>
                  </a:lnTo>
                  <a:lnTo>
                    <a:pt x="150" y="1"/>
                  </a:lnTo>
                  <a:lnTo>
                    <a:pt x="147" y="0"/>
                  </a:lnTo>
                  <a:lnTo>
                    <a:pt x="145" y="0"/>
                  </a:lnTo>
                  <a:lnTo>
                    <a:pt x="143" y="1"/>
                  </a:lnTo>
                  <a:lnTo>
                    <a:pt x="143"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47" name="Google Shape;247;p6"/>
            <p:cNvSpPr/>
            <p:nvPr/>
          </p:nvSpPr>
          <p:spPr>
            <a:xfrm>
              <a:off x="4233863" y="3203575"/>
              <a:ext cx="58738" cy="160338"/>
            </a:xfrm>
            <a:custGeom>
              <a:rect b="b" l="l" r="r" t="t"/>
              <a:pathLst>
                <a:path extrusionOk="0" h="407" w="148">
                  <a:moveTo>
                    <a:pt x="140" y="2"/>
                  </a:moveTo>
                  <a:lnTo>
                    <a:pt x="140" y="2"/>
                  </a:lnTo>
                  <a:lnTo>
                    <a:pt x="134" y="4"/>
                  </a:lnTo>
                  <a:lnTo>
                    <a:pt x="131" y="7"/>
                  </a:lnTo>
                  <a:lnTo>
                    <a:pt x="130" y="11"/>
                  </a:lnTo>
                  <a:lnTo>
                    <a:pt x="130" y="11"/>
                  </a:lnTo>
                  <a:lnTo>
                    <a:pt x="126" y="24"/>
                  </a:lnTo>
                  <a:lnTo>
                    <a:pt x="121" y="36"/>
                  </a:lnTo>
                  <a:lnTo>
                    <a:pt x="109" y="60"/>
                  </a:lnTo>
                  <a:lnTo>
                    <a:pt x="109" y="60"/>
                  </a:lnTo>
                  <a:lnTo>
                    <a:pt x="87" y="123"/>
                  </a:lnTo>
                  <a:lnTo>
                    <a:pt x="74" y="155"/>
                  </a:lnTo>
                  <a:lnTo>
                    <a:pt x="61" y="185"/>
                  </a:lnTo>
                  <a:lnTo>
                    <a:pt x="61" y="185"/>
                  </a:lnTo>
                  <a:lnTo>
                    <a:pt x="48" y="211"/>
                  </a:lnTo>
                  <a:lnTo>
                    <a:pt x="37" y="237"/>
                  </a:lnTo>
                  <a:lnTo>
                    <a:pt x="27" y="263"/>
                  </a:lnTo>
                  <a:lnTo>
                    <a:pt x="17" y="291"/>
                  </a:lnTo>
                  <a:lnTo>
                    <a:pt x="11" y="317"/>
                  </a:lnTo>
                  <a:lnTo>
                    <a:pt x="6" y="344"/>
                  </a:lnTo>
                  <a:lnTo>
                    <a:pt x="2" y="373"/>
                  </a:lnTo>
                  <a:lnTo>
                    <a:pt x="0" y="402"/>
                  </a:lnTo>
                  <a:lnTo>
                    <a:pt x="0" y="402"/>
                  </a:lnTo>
                  <a:lnTo>
                    <a:pt x="0" y="404"/>
                  </a:lnTo>
                  <a:lnTo>
                    <a:pt x="2" y="406"/>
                  </a:lnTo>
                  <a:lnTo>
                    <a:pt x="6" y="407"/>
                  </a:lnTo>
                  <a:lnTo>
                    <a:pt x="10" y="406"/>
                  </a:lnTo>
                  <a:lnTo>
                    <a:pt x="11" y="404"/>
                  </a:lnTo>
                  <a:lnTo>
                    <a:pt x="11" y="402"/>
                  </a:lnTo>
                  <a:lnTo>
                    <a:pt x="11" y="402"/>
                  </a:lnTo>
                  <a:lnTo>
                    <a:pt x="14" y="373"/>
                  </a:lnTo>
                  <a:lnTo>
                    <a:pt x="16" y="345"/>
                  </a:lnTo>
                  <a:lnTo>
                    <a:pt x="21" y="319"/>
                  </a:lnTo>
                  <a:lnTo>
                    <a:pt x="29" y="293"/>
                  </a:lnTo>
                  <a:lnTo>
                    <a:pt x="37" y="267"/>
                  </a:lnTo>
                  <a:lnTo>
                    <a:pt x="48" y="242"/>
                  </a:lnTo>
                  <a:lnTo>
                    <a:pt x="58" y="216"/>
                  </a:lnTo>
                  <a:lnTo>
                    <a:pt x="70" y="191"/>
                  </a:lnTo>
                  <a:lnTo>
                    <a:pt x="70" y="191"/>
                  </a:lnTo>
                  <a:lnTo>
                    <a:pt x="80" y="169"/>
                  </a:lnTo>
                  <a:lnTo>
                    <a:pt x="89" y="147"/>
                  </a:lnTo>
                  <a:lnTo>
                    <a:pt x="106" y="101"/>
                  </a:lnTo>
                  <a:lnTo>
                    <a:pt x="106" y="101"/>
                  </a:lnTo>
                  <a:lnTo>
                    <a:pt x="117" y="73"/>
                  </a:lnTo>
                  <a:lnTo>
                    <a:pt x="127" y="46"/>
                  </a:lnTo>
                  <a:lnTo>
                    <a:pt x="127" y="46"/>
                  </a:lnTo>
                  <a:lnTo>
                    <a:pt x="135" y="28"/>
                  </a:lnTo>
                  <a:lnTo>
                    <a:pt x="140" y="17"/>
                  </a:lnTo>
                  <a:lnTo>
                    <a:pt x="143" y="13"/>
                  </a:lnTo>
                  <a:lnTo>
                    <a:pt x="146" y="11"/>
                  </a:lnTo>
                  <a:lnTo>
                    <a:pt x="146" y="11"/>
                  </a:lnTo>
                  <a:lnTo>
                    <a:pt x="148" y="9"/>
                  </a:lnTo>
                  <a:lnTo>
                    <a:pt x="148" y="8"/>
                  </a:lnTo>
                  <a:lnTo>
                    <a:pt x="148" y="5"/>
                  </a:lnTo>
                  <a:lnTo>
                    <a:pt x="148" y="4"/>
                  </a:lnTo>
                  <a:lnTo>
                    <a:pt x="144" y="2"/>
                  </a:lnTo>
                  <a:lnTo>
                    <a:pt x="143" y="0"/>
                  </a:lnTo>
                  <a:lnTo>
                    <a:pt x="140" y="2"/>
                  </a:lnTo>
                  <a:lnTo>
                    <a:pt x="140"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48" name="Google Shape;248;p6"/>
            <p:cNvSpPr/>
            <p:nvPr/>
          </p:nvSpPr>
          <p:spPr>
            <a:xfrm>
              <a:off x="4260851" y="3186113"/>
              <a:ext cx="68263" cy="142875"/>
            </a:xfrm>
            <a:custGeom>
              <a:rect b="b" l="l" r="r" t="t"/>
              <a:pathLst>
                <a:path extrusionOk="0" h="361" w="172">
                  <a:moveTo>
                    <a:pt x="163" y="2"/>
                  </a:moveTo>
                  <a:lnTo>
                    <a:pt x="163" y="2"/>
                  </a:lnTo>
                  <a:lnTo>
                    <a:pt x="147" y="20"/>
                  </a:lnTo>
                  <a:lnTo>
                    <a:pt x="134" y="40"/>
                  </a:lnTo>
                  <a:lnTo>
                    <a:pt x="122" y="61"/>
                  </a:lnTo>
                  <a:lnTo>
                    <a:pt x="112" y="81"/>
                  </a:lnTo>
                  <a:lnTo>
                    <a:pt x="102" y="102"/>
                  </a:lnTo>
                  <a:lnTo>
                    <a:pt x="95" y="125"/>
                  </a:lnTo>
                  <a:lnTo>
                    <a:pt x="79" y="169"/>
                  </a:lnTo>
                  <a:lnTo>
                    <a:pt x="79" y="169"/>
                  </a:lnTo>
                  <a:lnTo>
                    <a:pt x="70" y="197"/>
                  </a:lnTo>
                  <a:lnTo>
                    <a:pt x="59" y="223"/>
                  </a:lnTo>
                  <a:lnTo>
                    <a:pt x="49" y="249"/>
                  </a:lnTo>
                  <a:lnTo>
                    <a:pt x="37" y="275"/>
                  </a:lnTo>
                  <a:lnTo>
                    <a:pt x="37" y="275"/>
                  </a:lnTo>
                  <a:lnTo>
                    <a:pt x="27" y="295"/>
                  </a:lnTo>
                  <a:lnTo>
                    <a:pt x="16" y="314"/>
                  </a:lnTo>
                  <a:lnTo>
                    <a:pt x="7" y="334"/>
                  </a:lnTo>
                  <a:lnTo>
                    <a:pt x="4" y="344"/>
                  </a:lnTo>
                  <a:lnTo>
                    <a:pt x="0" y="355"/>
                  </a:lnTo>
                  <a:lnTo>
                    <a:pt x="0" y="355"/>
                  </a:lnTo>
                  <a:lnTo>
                    <a:pt x="0" y="357"/>
                  </a:lnTo>
                  <a:lnTo>
                    <a:pt x="2" y="359"/>
                  </a:lnTo>
                  <a:lnTo>
                    <a:pt x="6" y="361"/>
                  </a:lnTo>
                  <a:lnTo>
                    <a:pt x="10" y="361"/>
                  </a:lnTo>
                  <a:lnTo>
                    <a:pt x="11" y="360"/>
                  </a:lnTo>
                  <a:lnTo>
                    <a:pt x="12" y="357"/>
                  </a:lnTo>
                  <a:lnTo>
                    <a:pt x="12" y="357"/>
                  </a:lnTo>
                  <a:lnTo>
                    <a:pt x="15" y="347"/>
                  </a:lnTo>
                  <a:lnTo>
                    <a:pt x="19" y="335"/>
                  </a:lnTo>
                  <a:lnTo>
                    <a:pt x="29" y="314"/>
                  </a:lnTo>
                  <a:lnTo>
                    <a:pt x="40" y="293"/>
                  </a:lnTo>
                  <a:lnTo>
                    <a:pt x="51" y="272"/>
                  </a:lnTo>
                  <a:lnTo>
                    <a:pt x="51" y="272"/>
                  </a:lnTo>
                  <a:lnTo>
                    <a:pt x="59" y="253"/>
                  </a:lnTo>
                  <a:lnTo>
                    <a:pt x="68" y="232"/>
                  </a:lnTo>
                  <a:lnTo>
                    <a:pt x="84" y="190"/>
                  </a:lnTo>
                  <a:lnTo>
                    <a:pt x="84" y="190"/>
                  </a:lnTo>
                  <a:lnTo>
                    <a:pt x="101" y="143"/>
                  </a:lnTo>
                  <a:lnTo>
                    <a:pt x="119" y="96"/>
                  </a:lnTo>
                  <a:lnTo>
                    <a:pt x="129" y="74"/>
                  </a:lnTo>
                  <a:lnTo>
                    <a:pt x="140" y="51"/>
                  </a:lnTo>
                  <a:lnTo>
                    <a:pt x="154" y="30"/>
                  </a:lnTo>
                  <a:lnTo>
                    <a:pt x="171" y="10"/>
                  </a:lnTo>
                  <a:lnTo>
                    <a:pt x="171" y="10"/>
                  </a:lnTo>
                  <a:lnTo>
                    <a:pt x="172" y="8"/>
                  </a:lnTo>
                  <a:lnTo>
                    <a:pt x="172" y="6"/>
                  </a:lnTo>
                  <a:lnTo>
                    <a:pt x="171" y="2"/>
                  </a:lnTo>
                  <a:lnTo>
                    <a:pt x="167" y="0"/>
                  </a:lnTo>
                  <a:lnTo>
                    <a:pt x="164" y="0"/>
                  </a:lnTo>
                  <a:lnTo>
                    <a:pt x="163" y="2"/>
                  </a:lnTo>
                  <a:lnTo>
                    <a:pt x="163"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49" name="Google Shape;249;p6"/>
            <p:cNvSpPr/>
            <p:nvPr/>
          </p:nvSpPr>
          <p:spPr>
            <a:xfrm>
              <a:off x="4303713" y="3165475"/>
              <a:ext cx="65088" cy="142875"/>
            </a:xfrm>
            <a:custGeom>
              <a:rect b="b" l="l" r="r" t="t"/>
              <a:pathLst>
                <a:path extrusionOk="0" h="361" w="163">
                  <a:moveTo>
                    <a:pt x="153" y="2"/>
                  </a:moveTo>
                  <a:lnTo>
                    <a:pt x="153" y="2"/>
                  </a:lnTo>
                  <a:lnTo>
                    <a:pt x="140" y="23"/>
                  </a:lnTo>
                  <a:lnTo>
                    <a:pt x="128" y="43"/>
                  </a:lnTo>
                  <a:lnTo>
                    <a:pt x="108" y="85"/>
                  </a:lnTo>
                  <a:lnTo>
                    <a:pt x="70" y="170"/>
                  </a:lnTo>
                  <a:lnTo>
                    <a:pt x="70" y="170"/>
                  </a:lnTo>
                  <a:lnTo>
                    <a:pt x="49" y="216"/>
                  </a:lnTo>
                  <a:lnTo>
                    <a:pt x="30" y="261"/>
                  </a:lnTo>
                  <a:lnTo>
                    <a:pt x="21" y="284"/>
                  </a:lnTo>
                  <a:lnTo>
                    <a:pt x="13" y="307"/>
                  </a:lnTo>
                  <a:lnTo>
                    <a:pt x="5" y="331"/>
                  </a:lnTo>
                  <a:lnTo>
                    <a:pt x="0" y="354"/>
                  </a:lnTo>
                  <a:lnTo>
                    <a:pt x="0" y="354"/>
                  </a:lnTo>
                  <a:lnTo>
                    <a:pt x="0" y="357"/>
                  </a:lnTo>
                  <a:lnTo>
                    <a:pt x="0" y="359"/>
                  </a:lnTo>
                  <a:lnTo>
                    <a:pt x="4" y="361"/>
                  </a:lnTo>
                  <a:lnTo>
                    <a:pt x="8" y="361"/>
                  </a:lnTo>
                  <a:lnTo>
                    <a:pt x="9" y="359"/>
                  </a:lnTo>
                  <a:lnTo>
                    <a:pt x="10" y="357"/>
                  </a:lnTo>
                  <a:lnTo>
                    <a:pt x="10" y="357"/>
                  </a:lnTo>
                  <a:lnTo>
                    <a:pt x="17" y="335"/>
                  </a:lnTo>
                  <a:lnTo>
                    <a:pt x="23" y="311"/>
                  </a:lnTo>
                  <a:lnTo>
                    <a:pt x="31" y="287"/>
                  </a:lnTo>
                  <a:lnTo>
                    <a:pt x="40" y="265"/>
                  </a:lnTo>
                  <a:lnTo>
                    <a:pt x="60" y="219"/>
                  </a:lnTo>
                  <a:lnTo>
                    <a:pt x="80" y="176"/>
                  </a:lnTo>
                  <a:lnTo>
                    <a:pt x="80" y="176"/>
                  </a:lnTo>
                  <a:lnTo>
                    <a:pt x="99" y="133"/>
                  </a:lnTo>
                  <a:lnTo>
                    <a:pt x="119" y="91"/>
                  </a:lnTo>
                  <a:lnTo>
                    <a:pt x="138" y="49"/>
                  </a:lnTo>
                  <a:lnTo>
                    <a:pt x="150" y="29"/>
                  </a:lnTo>
                  <a:lnTo>
                    <a:pt x="162" y="9"/>
                  </a:lnTo>
                  <a:lnTo>
                    <a:pt x="162" y="9"/>
                  </a:lnTo>
                  <a:lnTo>
                    <a:pt x="163" y="6"/>
                  </a:lnTo>
                  <a:lnTo>
                    <a:pt x="163" y="4"/>
                  </a:lnTo>
                  <a:lnTo>
                    <a:pt x="161" y="1"/>
                  </a:lnTo>
                  <a:lnTo>
                    <a:pt x="155" y="0"/>
                  </a:lnTo>
                  <a:lnTo>
                    <a:pt x="154" y="1"/>
                  </a:lnTo>
                  <a:lnTo>
                    <a:pt x="153" y="2"/>
                  </a:lnTo>
                  <a:lnTo>
                    <a:pt x="153"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50" name="Google Shape;250;p6"/>
            <p:cNvSpPr/>
            <p:nvPr/>
          </p:nvSpPr>
          <p:spPr>
            <a:xfrm>
              <a:off x="4344988" y="3162300"/>
              <a:ext cx="53975" cy="125413"/>
            </a:xfrm>
            <a:custGeom>
              <a:rect b="b" l="l" r="r" t="t"/>
              <a:pathLst>
                <a:path extrusionOk="0" h="315" w="133">
                  <a:moveTo>
                    <a:pt x="123" y="3"/>
                  </a:moveTo>
                  <a:lnTo>
                    <a:pt x="123" y="3"/>
                  </a:lnTo>
                  <a:lnTo>
                    <a:pt x="112" y="20"/>
                  </a:lnTo>
                  <a:lnTo>
                    <a:pt x="103" y="38"/>
                  </a:lnTo>
                  <a:lnTo>
                    <a:pt x="95" y="58"/>
                  </a:lnTo>
                  <a:lnTo>
                    <a:pt x="89" y="77"/>
                  </a:lnTo>
                  <a:lnTo>
                    <a:pt x="76" y="118"/>
                  </a:lnTo>
                  <a:lnTo>
                    <a:pt x="64" y="157"/>
                  </a:lnTo>
                  <a:lnTo>
                    <a:pt x="64" y="157"/>
                  </a:lnTo>
                  <a:lnTo>
                    <a:pt x="49" y="202"/>
                  </a:lnTo>
                  <a:lnTo>
                    <a:pt x="40" y="224"/>
                  </a:lnTo>
                  <a:lnTo>
                    <a:pt x="31" y="245"/>
                  </a:lnTo>
                  <a:lnTo>
                    <a:pt x="31" y="245"/>
                  </a:lnTo>
                  <a:lnTo>
                    <a:pt x="14" y="276"/>
                  </a:lnTo>
                  <a:lnTo>
                    <a:pt x="6" y="292"/>
                  </a:lnTo>
                  <a:lnTo>
                    <a:pt x="0" y="308"/>
                  </a:lnTo>
                  <a:lnTo>
                    <a:pt x="0" y="308"/>
                  </a:lnTo>
                  <a:lnTo>
                    <a:pt x="0" y="310"/>
                  </a:lnTo>
                  <a:lnTo>
                    <a:pt x="0" y="313"/>
                  </a:lnTo>
                  <a:lnTo>
                    <a:pt x="2" y="314"/>
                  </a:lnTo>
                  <a:lnTo>
                    <a:pt x="4" y="315"/>
                  </a:lnTo>
                  <a:lnTo>
                    <a:pt x="8" y="314"/>
                  </a:lnTo>
                  <a:lnTo>
                    <a:pt x="10" y="313"/>
                  </a:lnTo>
                  <a:lnTo>
                    <a:pt x="11" y="311"/>
                  </a:lnTo>
                  <a:lnTo>
                    <a:pt x="11" y="311"/>
                  </a:lnTo>
                  <a:lnTo>
                    <a:pt x="18" y="293"/>
                  </a:lnTo>
                  <a:lnTo>
                    <a:pt x="27" y="276"/>
                  </a:lnTo>
                  <a:lnTo>
                    <a:pt x="44" y="243"/>
                  </a:lnTo>
                  <a:lnTo>
                    <a:pt x="44" y="243"/>
                  </a:lnTo>
                  <a:lnTo>
                    <a:pt x="52" y="225"/>
                  </a:lnTo>
                  <a:lnTo>
                    <a:pt x="59" y="207"/>
                  </a:lnTo>
                  <a:lnTo>
                    <a:pt x="72" y="170"/>
                  </a:lnTo>
                  <a:lnTo>
                    <a:pt x="72" y="170"/>
                  </a:lnTo>
                  <a:lnTo>
                    <a:pt x="79" y="151"/>
                  </a:lnTo>
                  <a:lnTo>
                    <a:pt x="85" y="130"/>
                  </a:lnTo>
                  <a:lnTo>
                    <a:pt x="98" y="87"/>
                  </a:lnTo>
                  <a:lnTo>
                    <a:pt x="104" y="67"/>
                  </a:lnTo>
                  <a:lnTo>
                    <a:pt x="112" y="46"/>
                  </a:lnTo>
                  <a:lnTo>
                    <a:pt x="121" y="26"/>
                  </a:lnTo>
                  <a:lnTo>
                    <a:pt x="132" y="8"/>
                  </a:lnTo>
                  <a:lnTo>
                    <a:pt x="132" y="8"/>
                  </a:lnTo>
                  <a:lnTo>
                    <a:pt x="133" y="5"/>
                  </a:lnTo>
                  <a:lnTo>
                    <a:pt x="133" y="4"/>
                  </a:lnTo>
                  <a:lnTo>
                    <a:pt x="132" y="2"/>
                  </a:lnTo>
                  <a:lnTo>
                    <a:pt x="130" y="0"/>
                  </a:lnTo>
                  <a:lnTo>
                    <a:pt x="127" y="0"/>
                  </a:lnTo>
                  <a:lnTo>
                    <a:pt x="124" y="0"/>
                  </a:lnTo>
                  <a:lnTo>
                    <a:pt x="123" y="3"/>
                  </a:lnTo>
                  <a:lnTo>
                    <a:pt x="123"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51" name="Google Shape;251;p6"/>
            <p:cNvSpPr/>
            <p:nvPr/>
          </p:nvSpPr>
          <p:spPr>
            <a:xfrm>
              <a:off x="4391026" y="3178175"/>
              <a:ext cx="33338" cy="66675"/>
            </a:xfrm>
            <a:custGeom>
              <a:rect b="b" l="l" r="r" t="t"/>
              <a:pathLst>
                <a:path extrusionOk="0" h="167" w="84">
                  <a:moveTo>
                    <a:pt x="75" y="2"/>
                  </a:moveTo>
                  <a:lnTo>
                    <a:pt x="75" y="2"/>
                  </a:lnTo>
                  <a:lnTo>
                    <a:pt x="68" y="10"/>
                  </a:lnTo>
                  <a:lnTo>
                    <a:pt x="63" y="18"/>
                  </a:lnTo>
                  <a:lnTo>
                    <a:pt x="53" y="35"/>
                  </a:lnTo>
                  <a:lnTo>
                    <a:pt x="46" y="53"/>
                  </a:lnTo>
                  <a:lnTo>
                    <a:pt x="40" y="73"/>
                  </a:lnTo>
                  <a:lnTo>
                    <a:pt x="40" y="73"/>
                  </a:lnTo>
                  <a:lnTo>
                    <a:pt x="31" y="95"/>
                  </a:lnTo>
                  <a:lnTo>
                    <a:pt x="20" y="117"/>
                  </a:lnTo>
                  <a:lnTo>
                    <a:pt x="10" y="138"/>
                  </a:lnTo>
                  <a:lnTo>
                    <a:pt x="2" y="161"/>
                  </a:lnTo>
                  <a:lnTo>
                    <a:pt x="2" y="161"/>
                  </a:lnTo>
                  <a:lnTo>
                    <a:pt x="0" y="163"/>
                  </a:lnTo>
                  <a:lnTo>
                    <a:pt x="2" y="165"/>
                  </a:lnTo>
                  <a:lnTo>
                    <a:pt x="3" y="166"/>
                  </a:lnTo>
                  <a:lnTo>
                    <a:pt x="4" y="167"/>
                  </a:lnTo>
                  <a:lnTo>
                    <a:pt x="10" y="167"/>
                  </a:lnTo>
                  <a:lnTo>
                    <a:pt x="11" y="166"/>
                  </a:lnTo>
                  <a:lnTo>
                    <a:pt x="12" y="163"/>
                  </a:lnTo>
                  <a:lnTo>
                    <a:pt x="12" y="163"/>
                  </a:lnTo>
                  <a:lnTo>
                    <a:pt x="19" y="146"/>
                  </a:lnTo>
                  <a:lnTo>
                    <a:pt x="28" y="129"/>
                  </a:lnTo>
                  <a:lnTo>
                    <a:pt x="36" y="112"/>
                  </a:lnTo>
                  <a:lnTo>
                    <a:pt x="44" y="95"/>
                  </a:lnTo>
                  <a:lnTo>
                    <a:pt x="44" y="95"/>
                  </a:lnTo>
                  <a:lnTo>
                    <a:pt x="51" y="73"/>
                  </a:lnTo>
                  <a:lnTo>
                    <a:pt x="59" y="51"/>
                  </a:lnTo>
                  <a:lnTo>
                    <a:pt x="65" y="40"/>
                  </a:lnTo>
                  <a:lnTo>
                    <a:pt x="70" y="30"/>
                  </a:lnTo>
                  <a:lnTo>
                    <a:pt x="75" y="19"/>
                  </a:lnTo>
                  <a:lnTo>
                    <a:pt x="83" y="10"/>
                  </a:lnTo>
                  <a:lnTo>
                    <a:pt x="83" y="10"/>
                  </a:lnTo>
                  <a:lnTo>
                    <a:pt x="84" y="8"/>
                  </a:lnTo>
                  <a:lnTo>
                    <a:pt x="84" y="6"/>
                  </a:lnTo>
                  <a:lnTo>
                    <a:pt x="83" y="2"/>
                  </a:lnTo>
                  <a:lnTo>
                    <a:pt x="79" y="0"/>
                  </a:lnTo>
                  <a:lnTo>
                    <a:pt x="76" y="1"/>
                  </a:lnTo>
                  <a:lnTo>
                    <a:pt x="75" y="2"/>
                  </a:lnTo>
                  <a:lnTo>
                    <a:pt x="75"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52" name="Google Shape;252;p6"/>
            <p:cNvSpPr/>
            <p:nvPr/>
          </p:nvSpPr>
          <p:spPr>
            <a:xfrm>
              <a:off x="4416426" y="3190875"/>
              <a:ext cx="14288" cy="26988"/>
            </a:xfrm>
            <a:custGeom>
              <a:rect b="b" l="l" r="r" t="t"/>
              <a:pathLst>
                <a:path extrusionOk="0" h="68" w="34">
                  <a:moveTo>
                    <a:pt x="22" y="5"/>
                  </a:moveTo>
                  <a:lnTo>
                    <a:pt x="22" y="5"/>
                  </a:lnTo>
                  <a:lnTo>
                    <a:pt x="21" y="13"/>
                  </a:lnTo>
                  <a:lnTo>
                    <a:pt x="17" y="20"/>
                  </a:lnTo>
                  <a:lnTo>
                    <a:pt x="17" y="20"/>
                  </a:lnTo>
                  <a:lnTo>
                    <a:pt x="14" y="30"/>
                  </a:lnTo>
                  <a:lnTo>
                    <a:pt x="14" y="30"/>
                  </a:lnTo>
                  <a:lnTo>
                    <a:pt x="8" y="46"/>
                  </a:lnTo>
                  <a:lnTo>
                    <a:pt x="0" y="60"/>
                  </a:lnTo>
                  <a:lnTo>
                    <a:pt x="0" y="60"/>
                  </a:lnTo>
                  <a:lnTo>
                    <a:pt x="0" y="62"/>
                  </a:lnTo>
                  <a:lnTo>
                    <a:pt x="0" y="64"/>
                  </a:lnTo>
                  <a:lnTo>
                    <a:pt x="2" y="67"/>
                  </a:lnTo>
                  <a:lnTo>
                    <a:pt x="6" y="68"/>
                  </a:lnTo>
                  <a:lnTo>
                    <a:pt x="9" y="67"/>
                  </a:lnTo>
                  <a:lnTo>
                    <a:pt x="10" y="66"/>
                  </a:lnTo>
                  <a:lnTo>
                    <a:pt x="10" y="66"/>
                  </a:lnTo>
                  <a:lnTo>
                    <a:pt x="18" y="50"/>
                  </a:lnTo>
                  <a:lnTo>
                    <a:pt x="25" y="33"/>
                  </a:lnTo>
                  <a:lnTo>
                    <a:pt x="25" y="33"/>
                  </a:lnTo>
                  <a:lnTo>
                    <a:pt x="30" y="20"/>
                  </a:lnTo>
                  <a:lnTo>
                    <a:pt x="33" y="12"/>
                  </a:lnTo>
                  <a:lnTo>
                    <a:pt x="34" y="5"/>
                  </a:lnTo>
                  <a:lnTo>
                    <a:pt x="34" y="5"/>
                  </a:lnTo>
                  <a:lnTo>
                    <a:pt x="34" y="3"/>
                  </a:lnTo>
                  <a:lnTo>
                    <a:pt x="33" y="1"/>
                  </a:lnTo>
                  <a:lnTo>
                    <a:pt x="31" y="0"/>
                  </a:lnTo>
                  <a:lnTo>
                    <a:pt x="29" y="0"/>
                  </a:lnTo>
                  <a:lnTo>
                    <a:pt x="25" y="1"/>
                  </a:lnTo>
                  <a:lnTo>
                    <a:pt x="23" y="3"/>
                  </a:lnTo>
                  <a:lnTo>
                    <a:pt x="22" y="5"/>
                  </a:lnTo>
                  <a:lnTo>
                    <a:pt x="22"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53" name="Google Shape;253;p6"/>
            <p:cNvSpPr/>
            <p:nvPr/>
          </p:nvSpPr>
          <p:spPr>
            <a:xfrm>
              <a:off x="4371976" y="3368675"/>
              <a:ext cx="15875" cy="26988"/>
            </a:xfrm>
            <a:custGeom>
              <a:rect b="b" l="l" r="r" t="t"/>
              <a:pathLst>
                <a:path extrusionOk="0" h="71" w="39">
                  <a:moveTo>
                    <a:pt x="27" y="3"/>
                  </a:moveTo>
                  <a:lnTo>
                    <a:pt x="27" y="3"/>
                  </a:lnTo>
                  <a:lnTo>
                    <a:pt x="25" y="11"/>
                  </a:lnTo>
                  <a:lnTo>
                    <a:pt x="21" y="17"/>
                  </a:lnTo>
                  <a:lnTo>
                    <a:pt x="17" y="24"/>
                  </a:lnTo>
                  <a:lnTo>
                    <a:pt x="13" y="30"/>
                  </a:lnTo>
                  <a:lnTo>
                    <a:pt x="13" y="30"/>
                  </a:lnTo>
                  <a:lnTo>
                    <a:pt x="1" y="64"/>
                  </a:lnTo>
                  <a:lnTo>
                    <a:pt x="1" y="64"/>
                  </a:lnTo>
                  <a:lnTo>
                    <a:pt x="0" y="67"/>
                  </a:lnTo>
                  <a:lnTo>
                    <a:pt x="1" y="68"/>
                  </a:lnTo>
                  <a:lnTo>
                    <a:pt x="4" y="71"/>
                  </a:lnTo>
                  <a:lnTo>
                    <a:pt x="9" y="71"/>
                  </a:lnTo>
                  <a:lnTo>
                    <a:pt x="10" y="69"/>
                  </a:lnTo>
                  <a:lnTo>
                    <a:pt x="11" y="67"/>
                  </a:lnTo>
                  <a:lnTo>
                    <a:pt x="11" y="67"/>
                  </a:lnTo>
                  <a:lnTo>
                    <a:pt x="23" y="37"/>
                  </a:lnTo>
                  <a:lnTo>
                    <a:pt x="23" y="37"/>
                  </a:lnTo>
                  <a:lnTo>
                    <a:pt x="26" y="29"/>
                  </a:lnTo>
                  <a:lnTo>
                    <a:pt x="31" y="21"/>
                  </a:lnTo>
                  <a:lnTo>
                    <a:pt x="35" y="15"/>
                  </a:lnTo>
                  <a:lnTo>
                    <a:pt x="38" y="7"/>
                  </a:lnTo>
                  <a:lnTo>
                    <a:pt x="38" y="7"/>
                  </a:lnTo>
                  <a:lnTo>
                    <a:pt x="39" y="4"/>
                  </a:lnTo>
                  <a:lnTo>
                    <a:pt x="38" y="1"/>
                  </a:lnTo>
                  <a:lnTo>
                    <a:pt x="36" y="0"/>
                  </a:lnTo>
                  <a:lnTo>
                    <a:pt x="35" y="0"/>
                  </a:lnTo>
                  <a:lnTo>
                    <a:pt x="30" y="0"/>
                  </a:lnTo>
                  <a:lnTo>
                    <a:pt x="28" y="1"/>
                  </a:lnTo>
                  <a:lnTo>
                    <a:pt x="27" y="3"/>
                  </a:lnTo>
                  <a:lnTo>
                    <a:pt x="27"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54" name="Google Shape;254;p6"/>
            <p:cNvSpPr/>
            <p:nvPr/>
          </p:nvSpPr>
          <p:spPr>
            <a:xfrm>
              <a:off x="4394201" y="3375025"/>
              <a:ext cx="12700" cy="25400"/>
            </a:xfrm>
            <a:custGeom>
              <a:rect b="b" l="l" r="r" t="t"/>
              <a:pathLst>
                <a:path extrusionOk="0" h="65" w="34">
                  <a:moveTo>
                    <a:pt x="24" y="4"/>
                  </a:moveTo>
                  <a:lnTo>
                    <a:pt x="24" y="4"/>
                  </a:lnTo>
                  <a:lnTo>
                    <a:pt x="23" y="8"/>
                  </a:lnTo>
                  <a:lnTo>
                    <a:pt x="21" y="11"/>
                  </a:lnTo>
                  <a:lnTo>
                    <a:pt x="17" y="16"/>
                  </a:lnTo>
                  <a:lnTo>
                    <a:pt x="17" y="16"/>
                  </a:lnTo>
                  <a:lnTo>
                    <a:pt x="13" y="23"/>
                  </a:lnTo>
                  <a:lnTo>
                    <a:pt x="11" y="29"/>
                  </a:lnTo>
                  <a:lnTo>
                    <a:pt x="11" y="29"/>
                  </a:lnTo>
                  <a:lnTo>
                    <a:pt x="7" y="36"/>
                  </a:lnTo>
                  <a:lnTo>
                    <a:pt x="3" y="44"/>
                  </a:lnTo>
                  <a:lnTo>
                    <a:pt x="2" y="51"/>
                  </a:lnTo>
                  <a:lnTo>
                    <a:pt x="0" y="59"/>
                  </a:lnTo>
                  <a:lnTo>
                    <a:pt x="0" y="59"/>
                  </a:lnTo>
                  <a:lnTo>
                    <a:pt x="0" y="62"/>
                  </a:lnTo>
                  <a:lnTo>
                    <a:pt x="2" y="63"/>
                  </a:lnTo>
                  <a:lnTo>
                    <a:pt x="6" y="65"/>
                  </a:lnTo>
                  <a:lnTo>
                    <a:pt x="9" y="63"/>
                  </a:lnTo>
                  <a:lnTo>
                    <a:pt x="11" y="62"/>
                  </a:lnTo>
                  <a:lnTo>
                    <a:pt x="12" y="59"/>
                  </a:lnTo>
                  <a:lnTo>
                    <a:pt x="12" y="59"/>
                  </a:lnTo>
                  <a:lnTo>
                    <a:pt x="13" y="51"/>
                  </a:lnTo>
                  <a:lnTo>
                    <a:pt x="15" y="44"/>
                  </a:lnTo>
                  <a:lnTo>
                    <a:pt x="15" y="44"/>
                  </a:lnTo>
                  <a:lnTo>
                    <a:pt x="20" y="37"/>
                  </a:lnTo>
                  <a:lnTo>
                    <a:pt x="23" y="33"/>
                  </a:lnTo>
                  <a:lnTo>
                    <a:pt x="23" y="31"/>
                  </a:lnTo>
                  <a:lnTo>
                    <a:pt x="23" y="31"/>
                  </a:lnTo>
                  <a:lnTo>
                    <a:pt x="25" y="24"/>
                  </a:lnTo>
                  <a:lnTo>
                    <a:pt x="29" y="19"/>
                  </a:lnTo>
                  <a:lnTo>
                    <a:pt x="33" y="14"/>
                  </a:lnTo>
                  <a:lnTo>
                    <a:pt x="34" y="7"/>
                  </a:lnTo>
                  <a:lnTo>
                    <a:pt x="34" y="7"/>
                  </a:lnTo>
                  <a:lnTo>
                    <a:pt x="34" y="4"/>
                  </a:lnTo>
                  <a:lnTo>
                    <a:pt x="33" y="3"/>
                  </a:lnTo>
                  <a:lnTo>
                    <a:pt x="30" y="0"/>
                  </a:lnTo>
                  <a:lnTo>
                    <a:pt x="28" y="0"/>
                  </a:lnTo>
                  <a:lnTo>
                    <a:pt x="26" y="0"/>
                  </a:lnTo>
                  <a:lnTo>
                    <a:pt x="24" y="2"/>
                  </a:lnTo>
                  <a:lnTo>
                    <a:pt x="24" y="4"/>
                  </a:lnTo>
                  <a:lnTo>
                    <a:pt x="24"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55" name="Google Shape;255;p6"/>
            <p:cNvSpPr/>
            <p:nvPr/>
          </p:nvSpPr>
          <p:spPr>
            <a:xfrm>
              <a:off x="4421188" y="3376613"/>
              <a:ext cx="14288" cy="28575"/>
            </a:xfrm>
            <a:custGeom>
              <a:rect b="b" l="l" r="r" t="t"/>
              <a:pathLst>
                <a:path extrusionOk="0" h="73" w="36">
                  <a:moveTo>
                    <a:pt x="27" y="3"/>
                  </a:moveTo>
                  <a:lnTo>
                    <a:pt x="27" y="3"/>
                  </a:lnTo>
                  <a:lnTo>
                    <a:pt x="17" y="17"/>
                  </a:lnTo>
                  <a:lnTo>
                    <a:pt x="8" y="33"/>
                  </a:lnTo>
                  <a:lnTo>
                    <a:pt x="4" y="41"/>
                  </a:lnTo>
                  <a:lnTo>
                    <a:pt x="1" y="48"/>
                  </a:lnTo>
                  <a:lnTo>
                    <a:pt x="0" y="58"/>
                  </a:lnTo>
                  <a:lnTo>
                    <a:pt x="0" y="68"/>
                  </a:lnTo>
                  <a:lnTo>
                    <a:pt x="0" y="68"/>
                  </a:lnTo>
                  <a:lnTo>
                    <a:pt x="0" y="69"/>
                  </a:lnTo>
                  <a:lnTo>
                    <a:pt x="1" y="72"/>
                  </a:lnTo>
                  <a:lnTo>
                    <a:pt x="5" y="73"/>
                  </a:lnTo>
                  <a:lnTo>
                    <a:pt x="9" y="72"/>
                  </a:lnTo>
                  <a:lnTo>
                    <a:pt x="10" y="69"/>
                  </a:lnTo>
                  <a:lnTo>
                    <a:pt x="10" y="68"/>
                  </a:lnTo>
                  <a:lnTo>
                    <a:pt x="10" y="68"/>
                  </a:lnTo>
                  <a:lnTo>
                    <a:pt x="11" y="59"/>
                  </a:lnTo>
                  <a:lnTo>
                    <a:pt x="13" y="51"/>
                  </a:lnTo>
                  <a:lnTo>
                    <a:pt x="15" y="45"/>
                  </a:lnTo>
                  <a:lnTo>
                    <a:pt x="18" y="37"/>
                  </a:lnTo>
                  <a:lnTo>
                    <a:pt x="26" y="24"/>
                  </a:lnTo>
                  <a:lnTo>
                    <a:pt x="35" y="11"/>
                  </a:lnTo>
                  <a:lnTo>
                    <a:pt x="35" y="11"/>
                  </a:lnTo>
                  <a:lnTo>
                    <a:pt x="36" y="8"/>
                  </a:lnTo>
                  <a:lnTo>
                    <a:pt x="36" y="7"/>
                  </a:lnTo>
                  <a:lnTo>
                    <a:pt x="35" y="3"/>
                  </a:lnTo>
                  <a:lnTo>
                    <a:pt x="34" y="1"/>
                  </a:lnTo>
                  <a:lnTo>
                    <a:pt x="31" y="0"/>
                  </a:lnTo>
                  <a:lnTo>
                    <a:pt x="30" y="1"/>
                  </a:lnTo>
                  <a:lnTo>
                    <a:pt x="27" y="3"/>
                  </a:lnTo>
                  <a:lnTo>
                    <a:pt x="27"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56" name="Google Shape;256;p6"/>
            <p:cNvSpPr/>
            <p:nvPr/>
          </p:nvSpPr>
          <p:spPr>
            <a:xfrm>
              <a:off x="4446588" y="3363913"/>
              <a:ext cx="19050" cy="31750"/>
            </a:xfrm>
            <a:custGeom>
              <a:rect b="b" l="l" r="r" t="t"/>
              <a:pathLst>
                <a:path extrusionOk="0" h="83" w="46">
                  <a:moveTo>
                    <a:pt x="35" y="3"/>
                  </a:moveTo>
                  <a:lnTo>
                    <a:pt x="35" y="3"/>
                  </a:lnTo>
                  <a:lnTo>
                    <a:pt x="25" y="20"/>
                  </a:lnTo>
                  <a:lnTo>
                    <a:pt x="15" y="38"/>
                  </a:lnTo>
                  <a:lnTo>
                    <a:pt x="8" y="57"/>
                  </a:lnTo>
                  <a:lnTo>
                    <a:pt x="0" y="76"/>
                  </a:lnTo>
                  <a:lnTo>
                    <a:pt x="0" y="76"/>
                  </a:lnTo>
                  <a:lnTo>
                    <a:pt x="0" y="79"/>
                  </a:lnTo>
                  <a:lnTo>
                    <a:pt x="0" y="80"/>
                  </a:lnTo>
                  <a:lnTo>
                    <a:pt x="2" y="81"/>
                  </a:lnTo>
                  <a:lnTo>
                    <a:pt x="4" y="83"/>
                  </a:lnTo>
                  <a:lnTo>
                    <a:pt x="8" y="83"/>
                  </a:lnTo>
                  <a:lnTo>
                    <a:pt x="10" y="81"/>
                  </a:lnTo>
                  <a:lnTo>
                    <a:pt x="12" y="79"/>
                  </a:lnTo>
                  <a:lnTo>
                    <a:pt x="12" y="79"/>
                  </a:lnTo>
                  <a:lnTo>
                    <a:pt x="18" y="61"/>
                  </a:lnTo>
                  <a:lnTo>
                    <a:pt x="26" y="42"/>
                  </a:lnTo>
                  <a:lnTo>
                    <a:pt x="35" y="25"/>
                  </a:lnTo>
                  <a:lnTo>
                    <a:pt x="44" y="8"/>
                  </a:lnTo>
                  <a:lnTo>
                    <a:pt x="44" y="8"/>
                  </a:lnTo>
                  <a:lnTo>
                    <a:pt x="46" y="6"/>
                  </a:lnTo>
                  <a:lnTo>
                    <a:pt x="46" y="4"/>
                  </a:lnTo>
                  <a:lnTo>
                    <a:pt x="43" y="0"/>
                  </a:lnTo>
                  <a:lnTo>
                    <a:pt x="39" y="0"/>
                  </a:lnTo>
                  <a:lnTo>
                    <a:pt x="36" y="0"/>
                  </a:lnTo>
                  <a:lnTo>
                    <a:pt x="35" y="3"/>
                  </a:lnTo>
                  <a:lnTo>
                    <a:pt x="35"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57" name="Google Shape;257;p6"/>
            <p:cNvSpPr/>
            <p:nvPr/>
          </p:nvSpPr>
          <p:spPr>
            <a:xfrm>
              <a:off x="4476751" y="3340100"/>
              <a:ext cx="14288" cy="33338"/>
            </a:xfrm>
            <a:custGeom>
              <a:rect b="b" l="l" r="r" t="t"/>
              <a:pathLst>
                <a:path extrusionOk="0" h="84" w="34">
                  <a:moveTo>
                    <a:pt x="23" y="4"/>
                  </a:moveTo>
                  <a:lnTo>
                    <a:pt x="23" y="4"/>
                  </a:lnTo>
                  <a:lnTo>
                    <a:pt x="19" y="21"/>
                  </a:lnTo>
                  <a:lnTo>
                    <a:pt x="19" y="21"/>
                  </a:lnTo>
                  <a:lnTo>
                    <a:pt x="15" y="30"/>
                  </a:lnTo>
                  <a:lnTo>
                    <a:pt x="11" y="38"/>
                  </a:lnTo>
                  <a:lnTo>
                    <a:pt x="11" y="38"/>
                  </a:lnTo>
                  <a:lnTo>
                    <a:pt x="7" y="56"/>
                  </a:lnTo>
                  <a:lnTo>
                    <a:pt x="5" y="67"/>
                  </a:lnTo>
                  <a:lnTo>
                    <a:pt x="1" y="74"/>
                  </a:lnTo>
                  <a:lnTo>
                    <a:pt x="1" y="74"/>
                  </a:lnTo>
                  <a:lnTo>
                    <a:pt x="0" y="77"/>
                  </a:lnTo>
                  <a:lnTo>
                    <a:pt x="0" y="80"/>
                  </a:lnTo>
                  <a:lnTo>
                    <a:pt x="2" y="82"/>
                  </a:lnTo>
                  <a:lnTo>
                    <a:pt x="7" y="84"/>
                  </a:lnTo>
                  <a:lnTo>
                    <a:pt x="9" y="82"/>
                  </a:lnTo>
                  <a:lnTo>
                    <a:pt x="10" y="81"/>
                  </a:lnTo>
                  <a:lnTo>
                    <a:pt x="10" y="81"/>
                  </a:lnTo>
                  <a:lnTo>
                    <a:pt x="14" y="72"/>
                  </a:lnTo>
                  <a:lnTo>
                    <a:pt x="18" y="63"/>
                  </a:lnTo>
                  <a:lnTo>
                    <a:pt x="22" y="44"/>
                  </a:lnTo>
                  <a:lnTo>
                    <a:pt x="22" y="44"/>
                  </a:lnTo>
                  <a:lnTo>
                    <a:pt x="24" y="36"/>
                  </a:lnTo>
                  <a:lnTo>
                    <a:pt x="28" y="29"/>
                  </a:lnTo>
                  <a:lnTo>
                    <a:pt x="28" y="29"/>
                  </a:lnTo>
                  <a:lnTo>
                    <a:pt x="31" y="18"/>
                  </a:lnTo>
                  <a:lnTo>
                    <a:pt x="34" y="6"/>
                  </a:lnTo>
                  <a:lnTo>
                    <a:pt x="34" y="6"/>
                  </a:lnTo>
                  <a:lnTo>
                    <a:pt x="34" y="4"/>
                  </a:lnTo>
                  <a:lnTo>
                    <a:pt x="34" y="2"/>
                  </a:lnTo>
                  <a:lnTo>
                    <a:pt x="30" y="0"/>
                  </a:lnTo>
                  <a:lnTo>
                    <a:pt x="26" y="0"/>
                  </a:lnTo>
                  <a:lnTo>
                    <a:pt x="24" y="1"/>
                  </a:lnTo>
                  <a:lnTo>
                    <a:pt x="23" y="4"/>
                  </a:lnTo>
                  <a:lnTo>
                    <a:pt x="23"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58" name="Google Shape;258;p6"/>
            <p:cNvSpPr/>
            <p:nvPr/>
          </p:nvSpPr>
          <p:spPr>
            <a:xfrm>
              <a:off x="4522788" y="3330575"/>
              <a:ext cx="11113" cy="25400"/>
            </a:xfrm>
            <a:custGeom>
              <a:rect b="b" l="l" r="r" t="t"/>
              <a:pathLst>
                <a:path extrusionOk="0" h="62" w="30">
                  <a:moveTo>
                    <a:pt x="19" y="3"/>
                  </a:moveTo>
                  <a:lnTo>
                    <a:pt x="19" y="3"/>
                  </a:lnTo>
                  <a:lnTo>
                    <a:pt x="10" y="15"/>
                  </a:lnTo>
                  <a:lnTo>
                    <a:pt x="5" y="28"/>
                  </a:lnTo>
                  <a:lnTo>
                    <a:pt x="1" y="41"/>
                  </a:lnTo>
                  <a:lnTo>
                    <a:pt x="0" y="57"/>
                  </a:lnTo>
                  <a:lnTo>
                    <a:pt x="0" y="57"/>
                  </a:lnTo>
                  <a:lnTo>
                    <a:pt x="0" y="58"/>
                  </a:lnTo>
                  <a:lnTo>
                    <a:pt x="1" y="60"/>
                  </a:lnTo>
                  <a:lnTo>
                    <a:pt x="5" y="62"/>
                  </a:lnTo>
                  <a:lnTo>
                    <a:pt x="9" y="60"/>
                  </a:lnTo>
                  <a:lnTo>
                    <a:pt x="10" y="58"/>
                  </a:lnTo>
                  <a:lnTo>
                    <a:pt x="10" y="57"/>
                  </a:lnTo>
                  <a:lnTo>
                    <a:pt x="10" y="57"/>
                  </a:lnTo>
                  <a:lnTo>
                    <a:pt x="12" y="43"/>
                  </a:lnTo>
                  <a:lnTo>
                    <a:pt x="15" y="32"/>
                  </a:lnTo>
                  <a:lnTo>
                    <a:pt x="21" y="20"/>
                  </a:lnTo>
                  <a:lnTo>
                    <a:pt x="29" y="11"/>
                  </a:lnTo>
                  <a:lnTo>
                    <a:pt x="29" y="11"/>
                  </a:lnTo>
                  <a:lnTo>
                    <a:pt x="30" y="8"/>
                  </a:lnTo>
                  <a:lnTo>
                    <a:pt x="30" y="5"/>
                  </a:lnTo>
                  <a:lnTo>
                    <a:pt x="27" y="3"/>
                  </a:lnTo>
                  <a:lnTo>
                    <a:pt x="23" y="0"/>
                  </a:lnTo>
                  <a:lnTo>
                    <a:pt x="22" y="2"/>
                  </a:lnTo>
                  <a:lnTo>
                    <a:pt x="19" y="3"/>
                  </a:lnTo>
                  <a:lnTo>
                    <a:pt x="19"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59" name="Google Shape;259;p6"/>
            <p:cNvSpPr/>
            <p:nvPr/>
          </p:nvSpPr>
          <p:spPr>
            <a:xfrm>
              <a:off x="4552951" y="3344863"/>
              <a:ext cx="7938" cy="25400"/>
            </a:xfrm>
            <a:custGeom>
              <a:rect b="b" l="l" r="r" t="t"/>
              <a:pathLst>
                <a:path extrusionOk="0" h="66" w="22">
                  <a:moveTo>
                    <a:pt x="11" y="4"/>
                  </a:moveTo>
                  <a:lnTo>
                    <a:pt x="11" y="4"/>
                  </a:lnTo>
                  <a:lnTo>
                    <a:pt x="9" y="11"/>
                  </a:lnTo>
                  <a:lnTo>
                    <a:pt x="7" y="17"/>
                  </a:lnTo>
                  <a:lnTo>
                    <a:pt x="6" y="30"/>
                  </a:lnTo>
                  <a:lnTo>
                    <a:pt x="4" y="43"/>
                  </a:lnTo>
                  <a:lnTo>
                    <a:pt x="2" y="50"/>
                  </a:lnTo>
                  <a:lnTo>
                    <a:pt x="0" y="57"/>
                  </a:lnTo>
                  <a:lnTo>
                    <a:pt x="0" y="57"/>
                  </a:lnTo>
                  <a:lnTo>
                    <a:pt x="0" y="59"/>
                  </a:lnTo>
                  <a:lnTo>
                    <a:pt x="0" y="62"/>
                  </a:lnTo>
                  <a:lnTo>
                    <a:pt x="2" y="64"/>
                  </a:lnTo>
                  <a:lnTo>
                    <a:pt x="5" y="66"/>
                  </a:lnTo>
                  <a:lnTo>
                    <a:pt x="6" y="66"/>
                  </a:lnTo>
                  <a:lnTo>
                    <a:pt x="9" y="64"/>
                  </a:lnTo>
                  <a:lnTo>
                    <a:pt x="10" y="63"/>
                  </a:lnTo>
                  <a:lnTo>
                    <a:pt x="10" y="63"/>
                  </a:lnTo>
                  <a:lnTo>
                    <a:pt x="13" y="57"/>
                  </a:lnTo>
                  <a:lnTo>
                    <a:pt x="14" y="50"/>
                  </a:lnTo>
                  <a:lnTo>
                    <a:pt x="15" y="36"/>
                  </a:lnTo>
                  <a:lnTo>
                    <a:pt x="18" y="23"/>
                  </a:lnTo>
                  <a:lnTo>
                    <a:pt x="19" y="16"/>
                  </a:lnTo>
                  <a:lnTo>
                    <a:pt x="22" y="9"/>
                  </a:lnTo>
                  <a:lnTo>
                    <a:pt x="22" y="9"/>
                  </a:lnTo>
                  <a:lnTo>
                    <a:pt x="22" y="7"/>
                  </a:lnTo>
                  <a:lnTo>
                    <a:pt x="22" y="6"/>
                  </a:lnTo>
                  <a:lnTo>
                    <a:pt x="19" y="2"/>
                  </a:lnTo>
                  <a:lnTo>
                    <a:pt x="17" y="0"/>
                  </a:lnTo>
                  <a:lnTo>
                    <a:pt x="14" y="0"/>
                  </a:lnTo>
                  <a:lnTo>
                    <a:pt x="13" y="2"/>
                  </a:lnTo>
                  <a:lnTo>
                    <a:pt x="11" y="4"/>
                  </a:lnTo>
                  <a:lnTo>
                    <a:pt x="11"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60" name="Google Shape;260;p6"/>
            <p:cNvSpPr/>
            <p:nvPr/>
          </p:nvSpPr>
          <p:spPr>
            <a:xfrm>
              <a:off x="4575176" y="3357563"/>
              <a:ext cx="12700" cy="23813"/>
            </a:xfrm>
            <a:custGeom>
              <a:rect b="b" l="l" r="r" t="t"/>
              <a:pathLst>
                <a:path extrusionOk="0" h="60" w="31">
                  <a:moveTo>
                    <a:pt x="19" y="4"/>
                  </a:moveTo>
                  <a:lnTo>
                    <a:pt x="19" y="4"/>
                  </a:lnTo>
                  <a:lnTo>
                    <a:pt x="14" y="17"/>
                  </a:lnTo>
                  <a:lnTo>
                    <a:pt x="8" y="28"/>
                  </a:lnTo>
                  <a:lnTo>
                    <a:pt x="2" y="42"/>
                  </a:lnTo>
                  <a:lnTo>
                    <a:pt x="1" y="48"/>
                  </a:lnTo>
                  <a:lnTo>
                    <a:pt x="0" y="55"/>
                  </a:lnTo>
                  <a:lnTo>
                    <a:pt x="0" y="55"/>
                  </a:lnTo>
                  <a:lnTo>
                    <a:pt x="1" y="57"/>
                  </a:lnTo>
                  <a:lnTo>
                    <a:pt x="2" y="59"/>
                  </a:lnTo>
                  <a:lnTo>
                    <a:pt x="6" y="60"/>
                  </a:lnTo>
                  <a:lnTo>
                    <a:pt x="10" y="59"/>
                  </a:lnTo>
                  <a:lnTo>
                    <a:pt x="12" y="57"/>
                  </a:lnTo>
                  <a:lnTo>
                    <a:pt x="12" y="55"/>
                  </a:lnTo>
                  <a:lnTo>
                    <a:pt x="12" y="55"/>
                  </a:lnTo>
                  <a:lnTo>
                    <a:pt x="13" y="48"/>
                  </a:lnTo>
                  <a:lnTo>
                    <a:pt x="14" y="42"/>
                  </a:lnTo>
                  <a:lnTo>
                    <a:pt x="19" y="30"/>
                  </a:lnTo>
                  <a:lnTo>
                    <a:pt x="26" y="18"/>
                  </a:lnTo>
                  <a:lnTo>
                    <a:pt x="30" y="6"/>
                  </a:lnTo>
                  <a:lnTo>
                    <a:pt x="30" y="6"/>
                  </a:lnTo>
                  <a:lnTo>
                    <a:pt x="31" y="4"/>
                  </a:lnTo>
                  <a:lnTo>
                    <a:pt x="30" y="2"/>
                  </a:lnTo>
                  <a:lnTo>
                    <a:pt x="26" y="0"/>
                  </a:lnTo>
                  <a:lnTo>
                    <a:pt x="22" y="0"/>
                  </a:lnTo>
                  <a:lnTo>
                    <a:pt x="21" y="1"/>
                  </a:lnTo>
                  <a:lnTo>
                    <a:pt x="19" y="4"/>
                  </a:lnTo>
                  <a:lnTo>
                    <a:pt x="19"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61" name="Google Shape;261;p6"/>
            <p:cNvSpPr/>
            <p:nvPr/>
          </p:nvSpPr>
          <p:spPr>
            <a:xfrm>
              <a:off x="4598988" y="3362326"/>
              <a:ext cx="7938" cy="22225"/>
            </a:xfrm>
            <a:custGeom>
              <a:rect b="b" l="l" r="r" t="t"/>
              <a:pathLst>
                <a:path extrusionOk="0" h="57" w="19">
                  <a:moveTo>
                    <a:pt x="8" y="6"/>
                  </a:moveTo>
                  <a:lnTo>
                    <a:pt x="8" y="6"/>
                  </a:lnTo>
                  <a:lnTo>
                    <a:pt x="7" y="16"/>
                  </a:lnTo>
                  <a:lnTo>
                    <a:pt x="6" y="28"/>
                  </a:lnTo>
                  <a:lnTo>
                    <a:pt x="0" y="50"/>
                  </a:lnTo>
                  <a:lnTo>
                    <a:pt x="0" y="50"/>
                  </a:lnTo>
                  <a:lnTo>
                    <a:pt x="0" y="53"/>
                  </a:lnTo>
                  <a:lnTo>
                    <a:pt x="2" y="54"/>
                  </a:lnTo>
                  <a:lnTo>
                    <a:pt x="4" y="57"/>
                  </a:lnTo>
                  <a:lnTo>
                    <a:pt x="8" y="57"/>
                  </a:lnTo>
                  <a:lnTo>
                    <a:pt x="11" y="55"/>
                  </a:lnTo>
                  <a:lnTo>
                    <a:pt x="11" y="53"/>
                  </a:lnTo>
                  <a:lnTo>
                    <a:pt x="11" y="53"/>
                  </a:lnTo>
                  <a:lnTo>
                    <a:pt x="16" y="29"/>
                  </a:lnTo>
                  <a:lnTo>
                    <a:pt x="19" y="17"/>
                  </a:lnTo>
                  <a:lnTo>
                    <a:pt x="19" y="6"/>
                  </a:lnTo>
                  <a:lnTo>
                    <a:pt x="19" y="6"/>
                  </a:lnTo>
                  <a:lnTo>
                    <a:pt x="19" y="3"/>
                  </a:lnTo>
                  <a:lnTo>
                    <a:pt x="17" y="2"/>
                  </a:lnTo>
                  <a:lnTo>
                    <a:pt x="13" y="0"/>
                  </a:lnTo>
                  <a:lnTo>
                    <a:pt x="9" y="2"/>
                  </a:lnTo>
                  <a:lnTo>
                    <a:pt x="8" y="3"/>
                  </a:lnTo>
                  <a:lnTo>
                    <a:pt x="8" y="6"/>
                  </a:lnTo>
                  <a:lnTo>
                    <a:pt x="8"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62" name="Google Shape;262;p6"/>
            <p:cNvSpPr/>
            <p:nvPr/>
          </p:nvSpPr>
          <p:spPr>
            <a:xfrm>
              <a:off x="4630738" y="3368676"/>
              <a:ext cx="14288" cy="23813"/>
            </a:xfrm>
            <a:custGeom>
              <a:rect b="b" l="l" r="r" t="t"/>
              <a:pathLst>
                <a:path extrusionOk="0" h="63" w="34">
                  <a:moveTo>
                    <a:pt x="24" y="3"/>
                  </a:moveTo>
                  <a:lnTo>
                    <a:pt x="24" y="3"/>
                  </a:lnTo>
                  <a:lnTo>
                    <a:pt x="17" y="20"/>
                  </a:lnTo>
                  <a:lnTo>
                    <a:pt x="11" y="35"/>
                  </a:lnTo>
                  <a:lnTo>
                    <a:pt x="11" y="35"/>
                  </a:lnTo>
                  <a:lnTo>
                    <a:pt x="4" y="46"/>
                  </a:lnTo>
                  <a:lnTo>
                    <a:pt x="1" y="51"/>
                  </a:lnTo>
                  <a:lnTo>
                    <a:pt x="0" y="58"/>
                  </a:lnTo>
                  <a:lnTo>
                    <a:pt x="0" y="58"/>
                  </a:lnTo>
                  <a:lnTo>
                    <a:pt x="0" y="60"/>
                  </a:lnTo>
                  <a:lnTo>
                    <a:pt x="1" y="62"/>
                  </a:lnTo>
                  <a:lnTo>
                    <a:pt x="3" y="63"/>
                  </a:lnTo>
                  <a:lnTo>
                    <a:pt x="5" y="63"/>
                  </a:lnTo>
                  <a:lnTo>
                    <a:pt x="9" y="62"/>
                  </a:lnTo>
                  <a:lnTo>
                    <a:pt x="11" y="60"/>
                  </a:lnTo>
                  <a:lnTo>
                    <a:pt x="12" y="58"/>
                  </a:lnTo>
                  <a:lnTo>
                    <a:pt x="12" y="58"/>
                  </a:lnTo>
                  <a:lnTo>
                    <a:pt x="13" y="51"/>
                  </a:lnTo>
                  <a:lnTo>
                    <a:pt x="17" y="45"/>
                  </a:lnTo>
                  <a:lnTo>
                    <a:pt x="21" y="38"/>
                  </a:lnTo>
                  <a:lnTo>
                    <a:pt x="25" y="33"/>
                  </a:lnTo>
                  <a:lnTo>
                    <a:pt x="25" y="33"/>
                  </a:lnTo>
                  <a:lnTo>
                    <a:pt x="30" y="20"/>
                  </a:lnTo>
                  <a:lnTo>
                    <a:pt x="34" y="7"/>
                  </a:lnTo>
                  <a:lnTo>
                    <a:pt x="34" y="7"/>
                  </a:lnTo>
                  <a:lnTo>
                    <a:pt x="34" y="4"/>
                  </a:lnTo>
                  <a:lnTo>
                    <a:pt x="34" y="1"/>
                  </a:lnTo>
                  <a:lnTo>
                    <a:pt x="30" y="0"/>
                  </a:lnTo>
                  <a:lnTo>
                    <a:pt x="26" y="0"/>
                  </a:lnTo>
                  <a:lnTo>
                    <a:pt x="25" y="1"/>
                  </a:lnTo>
                  <a:lnTo>
                    <a:pt x="24" y="3"/>
                  </a:lnTo>
                  <a:lnTo>
                    <a:pt x="24"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63" name="Google Shape;263;p6"/>
            <p:cNvSpPr/>
            <p:nvPr/>
          </p:nvSpPr>
          <p:spPr>
            <a:xfrm>
              <a:off x="4657726" y="3365501"/>
              <a:ext cx="12700" cy="28575"/>
            </a:xfrm>
            <a:custGeom>
              <a:rect b="b" l="l" r="r" t="t"/>
              <a:pathLst>
                <a:path extrusionOk="0" h="72" w="32">
                  <a:moveTo>
                    <a:pt x="20" y="6"/>
                  </a:moveTo>
                  <a:lnTo>
                    <a:pt x="20" y="6"/>
                  </a:lnTo>
                  <a:lnTo>
                    <a:pt x="18" y="9"/>
                  </a:lnTo>
                  <a:lnTo>
                    <a:pt x="17" y="13"/>
                  </a:lnTo>
                  <a:lnTo>
                    <a:pt x="13" y="20"/>
                  </a:lnTo>
                  <a:lnTo>
                    <a:pt x="8" y="25"/>
                  </a:lnTo>
                  <a:lnTo>
                    <a:pt x="5" y="33"/>
                  </a:lnTo>
                  <a:lnTo>
                    <a:pt x="5" y="33"/>
                  </a:lnTo>
                  <a:lnTo>
                    <a:pt x="3" y="40"/>
                  </a:lnTo>
                  <a:lnTo>
                    <a:pt x="1" y="50"/>
                  </a:lnTo>
                  <a:lnTo>
                    <a:pt x="0" y="67"/>
                  </a:lnTo>
                  <a:lnTo>
                    <a:pt x="0" y="67"/>
                  </a:lnTo>
                  <a:lnTo>
                    <a:pt x="1" y="69"/>
                  </a:lnTo>
                  <a:lnTo>
                    <a:pt x="3" y="71"/>
                  </a:lnTo>
                  <a:lnTo>
                    <a:pt x="7" y="72"/>
                  </a:lnTo>
                  <a:lnTo>
                    <a:pt x="11" y="71"/>
                  </a:lnTo>
                  <a:lnTo>
                    <a:pt x="12" y="69"/>
                  </a:lnTo>
                  <a:lnTo>
                    <a:pt x="12" y="67"/>
                  </a:lnTo>
                  <a:lnTo>
                    <a:pt x="12" y="67"/>
                  </a:lnTo>
                  <a:lnTo>
                    <a:pt x="12" y="57"/>
                  </a:lnTo>
                  <a:lnTo>
                    <a:pt x="13" y="47"/>
                  </a:lnTo>
                  <a:lnTo>
                    <a:pt x="15" y="38"/>
                  </a:lnTo>
                  <a:lnTo>
                    <a:pt x="18" y="29"/>
                  </a:lnTo>
                  <a:lnTo>
                    <a:pt x="18" y="29"/>
                  </a:lnTo>
                  <a:lnTo>
                    <a:pt x="26" y="18"/>
                  </a:lnTo>
                  <a:lnTo>
                    <a:pt x="29" y="13"/>
                  </a:lnTo>
                  <a:lnTo>
                    <a:pt x="32" y="6"/>
                  </a:lnTo>
                  <a:lnTo>
                    <a:pt x="32" y="6"/>
                  </a:lnTo>
                  <a:lnTo>
                    <a:pt x="30" y="4"/>
                  </a:lnTo>
                  <a:lnTo>
                    <a:pt x="30" y="1"/>
                  </a:lnTo>
                  <a:lnTo>
                    <a:pt x="28" y="1"/>
                  </a:lnTo>
                  <a:lnTo>
                    <a:pt x="26" y="0"/>
                  </a:lnTo>
                  <a:lnTo>
                    <a:pt x="22" y="1"/>
                  </a:lnTo>
                  <a:lnTo>
                    <a:pt x="21" y="4"/>
                  </a:lnTo>
                  <a:lnTo>
                    <a:pt x="20" y="6"/>
                  </a:lnTo>
                  <a:lnTo>
                    <a:pt x="20"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64" name="Google Shape;264;p6"/>
            <p:cNvSpPr/>
            <p:nvPr/>
          </p:nvSpPr>
          <p:spPr>
            <a:xfrm>
              <a:off x="4687888" y="3367088"/>
              <a:ext cx="7938" cy="23813"/>
            </a:xfrm>
            <a:custGeom>
              <a:rect b="b" l="l" r="r" t="t"/>
              <a:pathLst>
                <a:path extrusionOk="0" h="57" w="23">
                  <a:moveTo>
                    <a:pt x="11" y="6"/>
                  </a:moveTo>
                  <a:lnTo>
                    <a:pt x="11" y="6"/>
                  </a:lnTo>
                  <a:lnTo>
                    <a:pt x="10" y="16"/>
                  </a:lnTo>
                  <a:lnTo>
                    <a:pt x="7" y="26"/>
                  </a:lnTo>
                  <a:lnTo>
                    <a:pt x="7" y="26"/>
                  </a:lnTo>
                  <a:lnTo>
                    <a:pt x="4" y="38"/>
                  </a:lnTo>
                  <a:lnTo>
                    <a:pt x="0" y="48"/>
                  </a:lnTo>
                  <a:lnTo>
                    <a:pt x="0" y="48"/>
                  </a:lnTo>
                  <a:lnTo>
                    <a:pt x="0" y="51"/>
                  </a:lnTo>
                  <a:lnTo>
                    <a:pt x="0" y="53"/>
                  </a:lnTo>
                  <a:lnTo>
                    <a:pt x="3" y="56"/>
                  </a:lnTo>
                  <a:lnTo>
                    <a:pt x="6" y="57"/>
                  </a:lnTo>
                  <a:lnTo>
                    <a:pt x="7" y="57"/>
                  </a:lnTo>
                  <a:lnTo>
                    <a:pt x="10" y="56"/>
                  </a:lnTo>
                  <a:lnTo>
                    <a:pt x="11" y="55"/>
                  </a:lnTo>
                  <a:lnTo>
                    <a:pt x="11" y="55"/>
                  </a:lnTo>
                  <a:lnTo>
                    <a:pt x="15" y="43"/>
                  </a:lnTo>
                  <a:lnTo>
                    <a:pt x="17" y="31"/>
                  </a:lnTo>
                  <a:lnTo>
                    <a:pt x="17" y="31"/>
                  </a:lnTo>
                  <a:lnTo>
                    <a:pt x="20" y="18"/>
                  </a:lnTo>
                  <a:lnTo>
                    <a:pt x="23" y="6"/>
                  </a:lnTo>
                  <a:lnTo>
                    <a:pt x="23" y="6"/>
                  </a:lnTo>
                  <a:lnTo>
                    <a:pt x="23" y="4"/>
                  </a:lnTo>
                  <a:lnTo>
                    <a:pt x="21" y="1"/>
                  </a:lnTo>
                  <a:lnTo>
                    <a:pt x="20" y="1"/>
                  </a:lnTo>
                  <a:lnTo>
                    <a:pt x="17" y="0"/>
                  </a:lnTo>
                  <a:lnTo>
                    <a:pt x="13" y="1"/>
                  </a:lnTo>
                  <a:lnTo>
                    <a:pt x="12" y="4"/>
                  </a:lnTo>
                  <a:lnTo>
                    <a:pt x="11" y="6"/>
                  </a:lnTo>
                  <a:lnTo>
                    <a:pt x="11"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65" name="Google Shape;265;p6"/>
            <p:cNvSpPr/>
            <p:nvPr/>
          </p:nvSpPr>
          <p:spPr>
            <a:xfrm>
              <a:off x="4667251" y="3168651"/>
              <a:ext cx="19050" cy="55563"/>
            </a:xfrm>
            <a:custGeom>
              <a:rect b="b" l="l" r="r" t="t"/>
              <a:pathLst>
                <a:path extrusionOk="0" h="141" w="45">
                  <a:moveTo>
                    <a:pt x="35" y="2"/>
                  </a:moveTo>
                  <a:lnTo>
                    <a:pt x="35" y="2"/>
                  </a:lnTo>
                  <a:lnTo>
                    <a:pt x="30" y="10"/>
                  </a:lnTo>
                  <a:lnTo>
                    <a:pt x="27" y="17"/>
                  </a:lnTo>
                  <a:lnTo>
                    <a:pt x="22" y="32"/>
                  </a:lnTo>
                  <a:lnTo>
                    <a:pt x="19" y="48"/>
                  </a:lnTo>
                  <a:lnTo>
                    <a:pt x="15" y="65"/>
                  </a:lnTo>
                  <a:lnTo>
                    <a:pt x="15" y="65"/>
                  </a:lnTo>
                  <a:lnTo>
                    <a:pt x="5" y="99"/>
                  </a:lnTo>
                  <a:lnTo>
                    <a:pt x="1" y="117"/>
                  </a:lnTo>
                  <a:lnTo>
                    <a:pt x="0" y="134"/>
                  </a:lnTo>
                  <a:lnTo>
                    <a:pt x="0" y="134"/>
                  </a:lnTo>
                  <a:lnTo>
                    <a:pt x="0" y="137"/>
                  </a:lnTo>
                  <a:lnTo>
                    <a:pt x="1" y="140"/>
                  </a:lnTo>
                  <a:lnTo>
                    <a:pt x="5" y="141"/>
                  </a:lnTo>
                  <a:lnTo>
                    <a:pt x="9" y="140"/>
                  </a:lnTo>
                  <a:lnTo>
                    <a:pt x="10" y="137"/>
                  </a:lnTo>
                  <a:lnTo>
                    <a:pt x="11" y="134"/>
                  </a:lnTo>
                  <a:lnTo>
                    <a:pt x="11" y="134"/>
                  </a:lnTo>
                  <a:lnTo>
                    <a:pt x="13" y="117"/>
                  </a:lnTo>
                  <a:lnTo>
                    <a:pt x="17" y="102"/>
                  </a:lnTo>
                  <a:lnTo>
                    <a:pt x="22" y="85"/>
                  </a:lnTo>
                  <a:lnTo>
                    <a:pt x="26" y="68"/>
                  </a:lnTo>
                  <a:lnTo>
                    <a:pt x="26" y="68"/>
                  </a:lnTo>
                  <a:lnTo>
                    <a:pt x="32" y="38"/>
                  </a:lnTo>
                  <a:lnTo>
                    <a:pt x="38" y="22"/>
                  </a:lnTo>
                  <a:lnTo>
                    <a:pt x="40" y="15"/>
                  </a:lnTo>
                  <a:lnTo>
                    <a:pt x="44" y="9"/>
                  </a:lnTo>
                  <a:lnTo>
                    <a:pt x="44" y="9"/>
                  </a:lnTo>
                  <a:lnTo>
                    <a:pt x="45" y="6"/>
                  </a:lnTo>
                  <a:lnTo>
                    <a:pt x="45" y="4"/>
                  </a:lnTo>
                  <a:lnTo>
                    <a:pt x="44" y="2"/>
                  </a:lnTo>
                  <a:lnTo>
                    <a:pt x="43" y="1"/>
                  </a:lnTo>
                  <a:lnTo>
                    <a:pt x="39" y="0"/>
                  </a:lnTo>
                  <a:lnTo>
                    <a:pt x="36" y="1"/>
                  </a:lnTo>
                  <a:lnTo>
                    <a:pt x="35" y="2"/>
                  </a:lnTo>
                  <a:lnTo>
                    <a:pt x="35"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66" name="Google Shape;266;p6"/>
            <p:cNvSpPr/>
            <p:nvPr/>
          </p:nvSpPr>
          <p:spPr>
            <a:xfrm>
              <a:off x="4686301" y="3151188"/>
              <a:ext cx="34925" cy="95250"/>
            </a:xfrm>
            <a:custGeom>
              <a:rect b="b" l="l" r="r" t="t"/>
              <a:pathLst>
                <a:path extrusionOk="0" h="239" w="88">
                  <a:moveTo>
                    <a:pt x="79" y="1"/>
                  </a:moveTo>
                  <a:lnTo>
                    <a:pt x="79" y="1"/>
                  </a:lnTo>
                  <a:lnTo>
                    <a:pt x="73" y="8"/>
                  </a:lnTo>
                  <a:lnTo>
                    <a:pt x="69" y="15"/>
                  </a:lnTo>
                  <a:lnTo>
                    <a:pt x="62" y="30"/>
                  </a:lnTo>
                  <a:lnTo>
                    <a:pt x="56" y="46"/>
                  </a:lnTo>
                  <a:lnTo>
                    <a:pt x="52" y="63"/>
                  </a:lnTo>
                  <a:lnTo>
                    <a:pt x="46" y="97"/>
                  </a:lnTo>
                  <a:lnTo>
                    <a:pt x="42" y="112"/>
                  </a:lnTo>
                  <a:lnTo>
                    <a:pt x="37" y="129"/>
                  </a:lnTo>
                  <a:lnTo>
                    <a:pt x="37" y="129"/>
                  </a:lnTo>
                  <a:lnTo>
                    <a:pt x="25" y="167"/>
                  </a:lnTo>
                  <a:lnTo>
                    <a:pt x="17" y="185"/>
                  </a:lnTo>
                  <a:lnTo>
                    <a:pt x="9" y="204"/>
                  </a:lnTo>
                  <a:lnTo>
                    <a:pt x="9" y="204"/>
                  </a:lnTo>
                  <a:lnTo>
                    <a:pt x="5" y="210"/>
                  </a:lnTo>
                  <a:lnTo>
                    <a:pt x="3" y="218"/>
                  </a:lnTo>
                  <a:lnTo>
                    <a:pt x="0" y="227"/>
                  </a:lnTo>
                  <a:lnTo>
                    <a:pt x="0" y="231"/>
                  </a:lnTo>
                  <a:lnTo>
                    <a:pt x="1" y="235"/>
                  </a:lnTo>
                  <a:lnTo>
                    <a:pt x="1" y="235"/>
                  </a:lnTo>
                  <a:lnTo>
                    <a:pt x="3" y="238"/>
                  </a:lnTo>
                  <a:lnTo>
                    <a:pt x="4" y="239"/>
                  </a:lnTo>
                  <a:lnTo>
                    <a:pt x="8" y="239"/>
                  </a:lnTo>
                  <a:lnTo>
                    <a:pt x="12" y="236"/>
                  </a:lnTo>
                  <a:lnTo>
                    <a:pt x="12" y="235"/>
                  </a:lnTo>
                  <a:lnTo>
                    <a:pt x="12" y="233"/>
                  </a:lnTo>
                  <a:lnTo>
                    <a:pt x="12" y="233"/>
                  </a:lnTo>
                  <a:lnTo>
                    <a:pt x="12" y="229"/>
                  </a:lnTo>
                  <a:lnTo>
                    <a:pt x="12" y="225"/>
                  </a:lnTo>
                  <a:lnTo>
                    <a:pt x="16" y="216"/>
                  </a:lnTo>
                  <a:lnTo>
                    <a:pt x="20" y="209"/>
                  </a:lnTo>
                  <a:lnTo>
                    <a:pt x="24" y="201"/>
                  </a:lnTo>
                  <a:lnTo>
                    <a:pt x="24" y="201"/>
                  </a:lnTo>
                  <a:lnTo>
                    <a:pt x="33" y="171"/>
                  </a:lnTo>
                  <a:lnTo>
                    <a:pt x="45" y="141"/>
                  </a:lnTo>
                  <a:lnTo>
                    <a:pt x="45" y="141"/>
                  </a:lnTo>
                  <a:lnTo>
                    <a:pt x="54" y="114"/>
                  </a:lnTo>
                  <a:lnTo>
                    <a:pt x="62" y="85"/>
                  </a:lnTo>
                  <a:lnTo>
                    <a:pt x="62" y="85"/>
                  </a:lnTo>
                  <a:lnTo>
                    <a:pt x="65" y="65"/>
                  </a:lnTo>
                  <a:lnTo>
                    <a:pt x="69" y="46"/>
                  </a:lnTo>
                  <a:lnTo>
                    <a:pt x="72" y="36"/>
                  </a:lnTo>
                  <a:lnTo>
                    <a:pt x="75" y="27"/>
                  </a:lnTo>
                  <a:lnTo>
                    <a:pt x="80" y="18"/>
                  </a:lnTo>
                  <a:lnTo>
                    <a:pt x="86" y="10"/>
                  </a:lnTo>
                  <a:lnTo>
                    <a:pt x="86" y="10"/>
                  </a:lnTo>
                  <a:lnTo>
                    <a:pt x="88" y="8"/>
                  </a:lnTo>
                  <a:lnTo>
                    <a:pt x="88" y="5"/>
                  </a:lnTo>
                  <a:lnTo>
                    <a:pt x="86" y="1"/>
                  </a:lnTo>
                  <a:lnTo>
                    <a:pt x="82" y="0"/>
                  </a:lnTo>
                  <a:lnTo>
                    <a:pt x="81" y="0"/>
                  </a:lnTo>
                  <a:lnTo>
                    <a:pt x="79" y="1"/>
                  </a:lnTo>
                  <a:lnTo>
                    <a:pt x="79"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67" name="Google Shape;267;p6"/>
            <p:cNvSpPr/>
            <p:nvPr/>
          </p:nvSpPr>
          <p:spPr>
            <a:xfrm>
              <a:off x="4711701" y="3162301"/>
              <a:ext cx="38100" cy="98425"/>
            </a:xfrm>
            <a:custGeom>
              <a:rect b="b" l="l" r="r" t="t"/>
              <a:pathLst>
                <a:path extrusionOk="0" h="246" w="95">
                  <a:moveTo>
                    <a:pt x="85" y="3"/>
                  </a:moveTo>
                  <a:lnTo>
                    <a:pt x="85" y="3"/>
                  </a:lnTo>
                  <a:lnTo>
                    <a:pt x="77" y="17"/>
                  </a:lnTo>
                  <a:lnTo>
                    <a:pt x="70" y="32"/>
                  </a:lnTo>
                  <a:lnTo>
                    <a:pt x="58" y="62"/>
                  </a:lnTo>
                  <a:lnTo>
                    <a:pt x="49" y="92"/>
                  </a:lnTo>
                  <a:lnTo>
                    <a:pt x="39" y="123"/>
                  </a:lnTo>
                  <a:lnTo>
                    <a:pt x="39" y="123"/>
                  </a:lnTo>
                  <a:lnTo>
                    <a:pt x="15" y="181"/>
                  </a:lnTo>
                  <a:lnTo>
                    <a:pt x="10" y="195"/>
                  </a:lnTo>
                  <a:lnTo>
                    <a:pt x="6" y="211"/>
                  </a:lnTo>
                  <a:lnTo>
                    <a:pt x="2" y="225"/>
                  </a:lnTo>
                  <a:lnTo>
                    <a:pt x="0" y="241"/>
                  </a:lnTo>
                  <a:lnTo>
                    <a:pt x="0" y="241"/>
                  </a:lnTo>
                  <a:lnTo>
                    <a:pt x="0" y="243"/>
                  </a:lnTo>
                  <a:lnTo>
                    <a:pt x="1" y="245"/>
                  </a:lnTo>
                  <a:lnTo>
                    <a:pt x="3" y="246"/>
                  </a:lnTo>
                  <a:lnTo>
                    <a:pt x="5" y="246"/>
                  </a:lnTo>
                  <a:lnTo>
                    <a:pt x="9" y="245"/>
                  </a:lnTo>
                  <a:lnTo>
                    <a:pt x="10" y="243"/>
                  </a:lnTo>
                  <a:lnTo>
                    <a:pt x="11" y="241"/>
                  </a:lnTo>
                  <a:lnTo>
                    <a:pt x="11" y="241"/>
                  </a:lnTo>
                  <a:lnTo>
                    <a:pt x="14" y="226"/>
                  </a:lnTo>
                  <a:lnTo>
                    <a:pt x="17" y="211"/>
                  </a:lnTo>
                  <a:lnTo>
                    <a:pt x="22" y="196"/>
                  </a:lnTo>
                  <a:lnTo>
                    <a:pt x="27" y="182"/>
                  </a:lnTo>
                  <a:lnTo>
                    <a:pt x="38" y="155"/>
                  </a:lnTo>
                  <a:lnTo>
                    <a:pt x="49" y="126"/>
                  </a:lnTo>
                  <a:lnTo>
                    <a:pt x="49" y="126"/>
                  </a:lnTo>
                  <a:lnTo>
                    <a:pt x="60" y="96"/>
                  </a:lnTo>
                  <a:lnTo>
                    <a:pt x="70" y="66"/>
                  </a:lnTo>
                  <a:lnTo>
                    <a:pt x="81" y="37"/>
                  </a:lnTo>
                  <a:lnTo>
                    <a:pt x="87" y="22"/>
                  </a:lnTo>
                  <a:lnTo>
                    <a:pt x="94" y="8"/>
                  </a:lnTo>
                  <a:lnTo>
                    <a:pt x="94" y="8"/>
                  </a:lnTo>
                  <a:lnTo>
                    <a:pt x="95" y="5"/>
                  </a:lnTo>
                  <a:lnTo>
                    <a:pt x="95" y="4"/>
                  </a:lnTo>
                  <a:lnTo>
                    <a:pt x="92" y="0"/>
                  </a:lnTo>
                  <a:lnTo>
                    <a:pt x="89" y="0"/>
                  </a:lnTo>
                  <a:lnTo>
                    <a:pt x="86" y="0"/>
                  </a:lnTo>
                  <a:lnTo>
                    <a:pt x="85" y="3"/>
                  </a:lnTo>
                  <a:lnTo>
                    <a:pt x="85"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68" name="Google Shape;268;p6"/>
            <p:cNvSpPr/>
            <p:nvPr/>
          </p:nvSpPr>
          <p:spPr>
            <a:xfrm>
              <a:off x="4737101" y="3182938"/>
              <a:ext cx="33338" cy="90488"/>
            </a:xfrm>
            <a:custGeom>
              <a:rect b="b" l="l" r="r" t="t"/>
              <a:pathLst>
                <a:path extrusionOk="0" h="228" w="84">
                  <a:moveTo>
                    <a:pt x="72" y="3"/>
                  </a:moveTo>
                  <a:lnTo>
                    <a:pt x="72" y="3"/>
                  </a:lnTo>
                  <a:lnTo>
                    <a:pt x="69" y="15"/>
                  </a:lnTo>
                  <a:lnTo>
                    <a:pt x="64" y="28"/>
                  </a:lnTo>
                  <a:lnTo>
                    <a:pt x="54" y="51"/>
                  </a:lnTo>
                  <a:lnTo>
                    <a:pt x="54" y="51"/>
                  </a:lnTo>
                  <a:lnTo>
                    <a:pt x="41" y="85"/>
                  </a:lnTo>
                  <a:lnTo>
                    <a:pt x="27" y="119"/>
                  </a:lnTo>
                  <a:lnTo>
                    <a:pt x="27" y="119"/>
                  </a:lnTo>
                  <a:lnTo>
                    <a:pt x="16" y="143"/>
                  </a:lnTo>
                  <a:lnTo>
                    <a:pt x="8" y="168"/>
                  </a:lnTo>
                  <a:lnTo>
                    <a:pt x="4" y="181"/>
                  </a:lnTo>
                  <a:lnTo>
                    <a:pt x="1" y="194"/>
                  </a:lnTo>
                  <a:lnTo>
                    <a:pt x="0" y="207"/>
                  </a:lnTo>
                  <a:lnTo>
                    <a:pt x="0" y="222"/>
                  </a:lnTo>
                  <a:lnTo>
                    <a:pt x="0" y="222"/>
                  </a:lnTo>
                  <a:lnTo>
                    <a:pt x="0" y="224"/>
                  </a:lnTo>
                  <a:lnTo>
                    <a:pt x="1" y="227"/>
                  </a:lnTo>
                  <a:lnTo>
                    <a:pt x="5" y="228"/>
                  </a:lnTo>
                  <a:lnTo>
                    <a:pt x="9" y="227"/>
                  </a:lnTo>
                  <a:lnTo>
                    <a:pt x="10" y="224"/>
                  </a:lnTo>
                  <a:lnTo>
                    <a:pt x="10" y="222"/>
                  </a:lnTo>
                  <a:lnTo>
                    <a:pt x="10" y="222"/>
                  </a:lnTo>
                  <a:lnTo>
                    <a:pt x="12" y="206"/>
                  </a:lnTo>
                  <a:lnTo>
                    <a:pt x="14" y="190"/>
                  </a:lnTo>
                  <a:lnTo>
                    <a:pt x="17" y="176"/>
                  </a:lnTo>
                  <a:lnTo>
                    <a:pt x="22" y="162"/>
                  </a:lnTo>
                  <a:lnTo>
                    <a:pt x="33" y="133"/>
                  </a:lnTo>
                  <a:lnTo>
                    <a:pt x="46" y="104"/>
                  </a:lnTo>
                  <a:lnTo>
                    <a:pt x="46" y="104"/>
                  </a:lnTo>
                  <a:lnTo>
                    <a:pt x="58" y="71"/>
                  </a:lnTo>
                  <a:lnTo>
                    <a:pt x="64" y="54"/>
                  </a:lnTo>
                  <a:lnTo>
                    <a:pt x="71" y="39"/>
                  </a:lnTo>
                  <a:lnTo>
                    <a:pt x="71" y="39"/>
                  </a:lnTo>
                  <a:lnTo>
                    <a:pt x="78" y="23"/>
                  </a:lnTo>
                  <a:lnTo>
                    <a:pt x="81" y="15"/>
                  </a:lnTo>
                  <a:lnTo>
                    <a:pt x="84" y="7"/>
                  </a:lnTo>
                  <a:lnTo>
                    <a:pt x="84" y="7"/>
                  </a:lnTo>
                  <a:lnTo>
                    <a:pt x="84" y="5"/>
                  </a:lnTo>
                  <a:lnTo>
                    <a:pt x="82" y="2"/>
                  </a:lnTo>
                  <a:lnTo>
                    <a:pt x="78" y="0"/>
                  </a:lnTo>
                  <a:lnTo>
                    <a:pt x="77" y="0"/>
                  </a:lnTo>
                  <a:lnTo>
                    <a:pt x="75" y="1"/>
                  </a:lnTo>
                  <a:lnTo>
                    <a:pt x="73" y="2"/>
                  </a:lnTo>
                  <a:lnTo>
                    <a:pt x="72" y="3"/>
                  </a:lnTo>
                  <a:lnTo>
                    <a:pt x="72"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69" name="Google Shape;269;p6"/>
            <p:cNvSpPr/>
            <p:nvPr/>
          </p:nvSpPr>
          <p:spPr>
            <a:xfrm>
              <a:off x="4762501" y="3200401"/>
              <a:ext cx="26988" cy="95250"/>
            </a:xfrm>
            <a:custGeom>
              <a:rect b="b" l="l" r="r" t="t"/>
              <a:pathLst>
                <a:path extrusionOk="0" h="242" w="70">
                  <a:moveTo>
                    <a:pt x="59" y="2"/>
                  </a:moveTo>
                  <a:lnTo>
                    <a:pt x="59" y="2"/>
                  </a:lnTo>
                  <a:lnTo>
                    <a:pt x="47" y="38"/>
                  </a:lnTo>
                  <a:lnTo>
                    <a:pt x="35" y="72"/>
                  </a:lnTo>
                  <a:lnTo>
                    <a:pt x="15" y="142"/>
                  </a:lnTo>
                  <a:lnTo>
                    <a:pt x="15" y="142"/>
                  </a:lnTo>
                  <a:lnTo>
                    <a:pt x="9" y="164"/>
                  </a:lnTo>
                  <a:lnTo>
                    <a:pt x="2" y="191"/>
                  </a:lnTo>
                  <a:lnTo>
                    <a:pt x="0" y="204"/>
                  </a:lnTo>
                  <a:lnTo>
                    <a:pt x="0" y="217"/>
                  </a:lnTo>
                  <a:lnTo>
                    <a:pt x="1" y="229"/>
                  </a:lnTo>
                  <a:lnTo>
                    <a:pt x="4" y="235"/>
                  </a:lnTo>
                  <a:lnTo>
                    <a:pt x="6" y="239"/>
                  </a:lnTo>
                  <a:lnTo>
                    <a:pt x="6" y="239"/>
                  </a:lnTo>
                  <a:lnTo>
                    <a:pt x="8" y="242"/>
                  </a:lnTo>
                  <a:lnTo>
                    <a:pt x="10" y="242"/>
                  </a:lnTo>
                  <a:lnTo>
                    <a:pt x="14" y="242"/>
                  </a:lnTo>
                  <a:lnTo>
                    <a:pt x="17" y="238"/>
                  </a:lnTo>
                  <a:lnTo>
                    <a:pt x="17" y="236"/>
                  </a:lnTo>
                  <a:lnTo>
                    <a:pt x="15" y="234"/>
                  </a:lnTo>
                  <a:lnTo>
                    <a:pt x="15" y="234"/>
                  </a:lnTo>
                  <a:lnTo>
                    <a:pt x="13" y="227"/>
                  </a:lnTo>
                  <a:lnTo>
                    <a:pt x="12" y="222"/>
                  </a:lnTo>
                  <a:lnTo>
                    <a:pt x="12" y="215"/>
                  </a:lnTo>
                  <a:lnTo>
                    <a:pt x="13" y="209"/>
                  </a:lnTo>
                  <a:lnTo>
                    <a:pt x="18" y="183"/>
                  </a:lnTo>
                  <a:lnTo>
                    <a:pt x="18" y="183"/>
                  </a:lnTo>
                  <a:lnTo>
                    <a:pt x="21" y="166"/>
                  </a:lnTo>
                  <a:lnTo>
                    <a:pt x="26" y="149"/>
                  </a:lnTo>
                  <a:lnTo>
                    <a:pt x="35" y="116"/>
                  </a:lnTo>
                  <a:lnTo>
                    <a:pt x="35" y="116"/>
                  </a:lnTo>
                  <a:lnTo>
                    <a:pt x="51" y="61"/>
                  </a:lnTo>
                  <a:lnTo>
                    <a:pt x="60" y="34"/>
                  </a:lnTo>
                  <a:lnTo>
                    <a:pt x="69" y="6"/>
                  </a:lnTo>
                  <a:lnTo>
                    <a:pt x="69" y="6"/>
                  </a:lnTo>
                  <a:lnTo>
                    <a:pt x="70" y="4"/>
                  </a:lnTo>
                  <a:lnTo>
                    <a:pt x="69" y="1"/>
                  </a:lnTo>
                  <a:lnTo>
                    <a:pt x="68" y="0"/>
                  </a:lnTo>
                  <a:lnTo>
                    <a:pt x="66" y="0"/>
                  </a:lnTo>
                  <a:lnTo>
                    <a:pt x="61" y="0"/>
                  </a:lnTo>
                  <a:lnTo>
                    <a:pt x="60" y="1"/>
                  </a:lnTo>
                  <a:lnTo>
                    <a:pt x="59" y="2"/>
                  </a:lnTo>
                  <a:lnTo>
                    <a:pt x="59"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70" name="Google Shape;270;p6"/>
            <p:cNvSpPr/>
            <p:nvPr/>
          </p:nvSpPr>
          <p:spPr>
            <a:xfrm>
              <a:off x="4786313" y="3222626"/>
              <a:ext cx="31750" cy="88900"/>
            </a:xfrm>
            <a:custGeom>
              <a:rect b="b" l="l" r="r" t="t"/>
              <a:pathLst>
                <a:path extrusionOk="0" h="224" w="79">
                  <a:moveTo>
                    <a:pt x="69" y="3"/>
                  </a:moveTo>
                  <a:lnTo>
                    <a:pt x="69" y="3"/>
                  </a:lnTo>
                  <a:lnTo>
                    <a:pt x="61" y="13"/>
                  </a:lnTo>
                  <a:lnTo>
                    <a:pt x="56" y="25"/>
                  </a:lnTo>
                  <a:lnTo>
                    <a:pt x="45" y="48"/>
                  </a:lnTo>
                  <a:lnTo>
                    <a:pt x="36" y="73"/>
                  </a:lnTo>
                  <a:lnTo>
                    <a:pt x="28" y="98"/>
                  </a:lnTo>
                  <a:lnTo>
                    <a:pt x="28" y="98"/>
                  </a:lnTo>
                  <a:lnTo>
                    <a:pt x="19" y="128"/>
                  </a:lnTo>
                  <a:lnTo>
                    <a:pt x="10" y="157"/>
                  </a:lnTo>
                  <a:lnTo>
                    <a:pt x="6" y="173"/>
                  </a:lnTo>
                  <a:lnTo>
                    <a:pt x="2" y="187"/>
                  </a:lnTo>
                  <a:lnTo>
                    <a:pt x="1" y="203"/>
                  </a:lnTo>
                  <a:lnTo>
                    <a:pt x="0" y="218"/>
                  </a:lnTo>
                  <a:lnTo>
                    <a:pt x="0" y="218"/>
                  </a:lnTo>
                  <a:lnTo>
                    <a:pt x="0" y="221"/>
                  </a:lnTo>
                  <a:lnTo>
                    <a:pt x="1" y="222"/>
                  </a:lnTo>
                  <a:lnTo>
                    <a:pt x="5" y="224"/>
                  </a:lnTo>
                  <a:lnTo>
                    <a:pt x="9" y="222"/>
                  </a:lnTo>
                  <a:lnTo>
                    <a:pt x="10" y="221"/>
                  </a:lnTo>
                  <a:lnTo>
                    <a:pt x="10" y="218"/>
                  </a:lnTo>
                  <a:lnTo>
                    <a:pt x="10" y="218"/>
                  </a:lnTo>
                  <a:lnTo>
                    <a:pt x="11" y="204"/>
                  </a:lnTo>
                  <a:lnTo>
                    <a:pt x="14" y="190"/>
                  </a:lnTo>
                  <a:lnTo>
                    <a:pt x="17" y="176"/>
                  </a:lnTo>
                  <a:lnTo>
                    <a:pt x="19" y="163"/>
                  </a:lnTo>
                  <a:lnTo>
                    <a:pt x="28" y="137"/>
                  </a:lnTo>
                  <a:lnTo>
                    <a:pt x="37" y="110"/>
                  </a:lnTo>
                  <a:lnTo>
                    <a:pt x="37" y="110"/>
                  </a:lnTo>
                  <a:lnTo>
                    <a:pt x="45" y="84"/>
                  </a:lnTo>
                  <a:lnTo>
                    <a:pt x="54" y="57"/>
                  </a:lnTo>
                  <a:lnTo>
                    <a:pt x="65" y="33"/>
                  </a:lnTo>
                  <a:lnTo>
                    <a:pt x="71" y="20"/>
                  </a:lnTo>
                  <a:lnTo>
                    <a:pt x="78" y="8"/>
                  </a:lnTo>
                  <a:lnTo>
                    <a:pt x="78" y="8"/>
                  </a:lnTo>
                  <a:lnTo>
                    <a:pt x="79" y="6"/>
                  </a:lnTo>
                  <a:lnTo>
                    <a:pt x="79" y="4"/>
                  </a:lnTo>
                  <a:lnTo>
                    <a:pt x="78" y="3"/>
                  </a:lnTo>
                  <a:lnTo>
                    <a:pt x="77" y="1"/>
                  </a:lnTo>
                  <a:lnTo>
                    <a:pt x="73" y="0"/>
                  </a:lnTo>
                  <a:lnTo>
                    <a:pt x="70" y="1"/>
                  </a:lnTo>
                  <a:lnTo>
                    <a:pt x="69" y="3"/>
                  </a:lnTo>
                  <a:lnTo>
                    <a:pt x="69"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71" name="Google Shape;271;p6"/>
            <p:cNvSpPr/>
            <p:nvPr/>
          </p:nvSpPr>
          <p:spPr>
            <a:xfrm>
              <a:off x="4808538" y="3241676"/>
              <a:ext cx="34925" cy="90488"/>
            </a:xfrm>
            <a:custGeom>
              <a:rect b="b" l="l" r="r" t="t"/>
              <a:pathLst>
                <a:path extrusionOk="0" h="227" w="87">
                  <a:moveTo>
                    <a:pt x="77" y="4"/>
                  </a:moveTo>
                  <a:lnTo>
                    <a:pt x="77" y="4"/>
                  </a:lnTo>
                  <a:lnTo>
                    <a:pt x="52" y="65"/>
                  </a:lnTo>
                  <a:lnTo>
                    <a:pt x="40" y="95"/>
                  </a:lnTo>
                  <a:lnTo>
                    <a:pt x="27" y="125"/>
                  </a:lnTo>
                  <a:lnTo>
                    <a:pt x="27" y="125"/>
                  </a:lnTo>
                  <a:lnTo>
                    <a:pt x="17" y="149"/>
                  </a:lnTo>
                  <a:lnTo>
                    <a:pt x="9" y="172"/>
                  </a:lnTo>
                  <a:lnTo>
                    <a:pt x="2" y="197"/>
                  </a:lnTo>
                  <a:lnTo>
                    <a:pt x="1" y="209"/>
                  </a:lnTo>
                  <a:lnTo>
                    <a:pt x="0" y="222"/>
                  </a:lnTo>
                  <a:lnTo>
                    <a:pt x="0" y="222"/>
                  </a:lnTo>
                  <a:lnTo>
                    <a:pt x="1" y="225"/>
                  </a:lnTo>
                  <a:lnTo>
                    <a:pt x="2" y="226"/>
                  </a:lnTo>
                  <a:lnTo>
                    <a:pt x="6" y="227"/>
                  </a:lnTo>
                  <a:lnTo>
                    <a:pt x="10" y="226"/>
                  </a:lnTo>
                  <a:lnTo>
                    <a:pt x="12" y="225"/>
                  </a:lnTo>
                  <a:lnTo>
                    <a:pt x="12" y="222"/>
                  </a:lnTo>
                  <a:lnTo>
                    <a:pt x="12" y="222"/>
                  </a:lnTo>
                  <a:lnTo>
                    <a:pt x="13" y="208"/>
                  </a:lnTo>
                  <a:lnTo>
                    <a:pt x="15" y="194"/>
                  </a:lnTo>
                  <a:lnTo>
                    <a:pt x="18" y="183"/>
                  </a:lnTo>
                  <a:lnTo>
                    <a:pt x="22" y="170"/>
                  </a:lnTo>
                  <a:lnTo>
                    <a:pt x="31" y="146"/>
                  </a:lnTo>
                  <a:lnTo>
                    <a:pt x="42" y="120"/>
                  </a:lnTo>
                  <a:lnTo>
                    <a:pt x="42" y="120"/>
                  </a:lnTo>
                  <a:lnTo>
                    <a:pt x="87" y="6"/>
                  </a:lnTo>
                  <a:lnTo>
                    <a:pt x="87" y="6"/>
                  </a:lnTo>
                  <a:lnTo>
                    <a:pt x="87" y="4"/>
                  </a:lnTo>
                  <a:lnTo>
                    <a:pt x="87" y="2"/>
                  </a:lnTo>
                  <a:lnTo>
                    <a:pt x="86" y="1"/>
                  </a:lnTo>
                  <a:lnTo>
                    <a:pt x="84" y="0"/>
                  </a:lnTo>
                  <a:lnTo>
                    <a:pt x="80" y="0"/>
                  </a:lnTo>
                  <a:lnTo>
                    <a:pt x="78" y="1"/>
                  </a:lnTo>
                  <a:lnTo>
                    <a:pt x="77" y="4"/>
                  </a:lnTo>
                  <a:lnTo>
                    <a:pt x="77"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72" name="Google Shape;272;p6"/>
            <p:cNvSpPr/>
            <p:nvPr/>
          </p:nvSpPr>
          <p:spPr>
            <a:xfrm>
              <a:off x="4840288" y="3263901"/>
              <a:ext cx="23813" cy="85725"/>
            </a:xfrm>
            <a:custGeom>
              <a:rect b="b" l="l" r="r" t="t"/>
              <a:pathLst>
                <a:path extrusionOk="0" h="213" w="57">
                  <a:moveTo>
                    <a:pt x="45" y="6"/>
                  </a:moveTo>
                  <a:lnTo>
                    <a:pt x="45" y="6"/>
                  </a:lnTo>
                  <a:lnTo>
                    <a:pt x="43" y="19"/>
                  </a:lnTo>
                  <a:lnTo>
                    <a:pt x="39" y="34"/>
                  </a:lnTo>
                  <a:lnTo>
                    <a:pt x="35" y="47"/>
                  </a:lnTo>
                  <a:lnTo>
                    <a:pt x="31" y="61"/>
                  </a:lnTo>
                  <a:lnTo>
                    <a:pt x="31" y="61"/>
                  </a:lnTo>
                  <a:lnTo>
                    <a:pt x="21" y="116"/>
                  </a:lnTo>
                  <a:lnTo>
                    <a:pt x="21" y="116"/>
                  </a:lnTo>
                  <a:lnTo>
                    <a:pt x="14" y="140"/>
                  </a:lnTo>
                  <a:lnTo>
                    <a:pt x="7" y="162"/>
                  </a:lnTo>
                  <a:lnTo>
                    <a:pt x="2" y="184"/>
                  </a:lnTo>
                  <a:lnTo>
                    <a:pt x="1" y="196"/>
                  </a:lnTo>
                  <a:lnTo>
                    <a:pt x="0" y="208"/>
                  </a:lnTo>
                  <a:lnTo>
                    <a:pt x="0" y="208"/>
                  </a:lnTo>
                  <a:lnTo>
                    <a:pt x="1" y="210"/>
                  </a:lnTo>
                  <a:lnTo>
                    <a:pt x="2" y="212"/>
                  </a:lnTo>
                  <a:lnTo>
                    <a:pt x="6" y="213"/>
                  </a:lnTo>
                  <a:lnTo>
                    <a:pt x="10" y="212"/>
                  </a:lnTo>
                  <a:lnTo>
                    <a:pt x="11" y="210"/>
                  </a:lnTo>
                  <a:lnTo>
                    <a:pt x="11" y="208"/>
                  </a:lnTo>
                  <a:lnTo>
                    <a:pt x="11" y="208"/>
                  </a:lnTo>
                  <a:lnTo>
                    <a:pt x="13" y="196"/>
                  </a:lnTo>
                  <a:lnTo>
                    <a:pt x="14" y="183"/>
                  </a:lnTo>
                  <a:lnTo>
                    <a:pt x="19" y="159"/>
                  </a:lnTo>
                  <a:lnTo>
                    <a:pt x="27" y="135"/>
                  </a:lnTo>
                  <a:lnTo>
                    <a:pt x="32" y="111"/>
                  </a:lnTo>
                  <a:lnTo>
                    <a:pt x="32" y="111"/>
                  </a:lnTo>
                  <a:lnTo>
                    <a:pt x="44" y="55"/>
                  </a:lnTo>
                  <a:lnTo>
                    <a:pt x="44" y="55"/>
                  </a:lnTo>
                  <a:lnTo>
                    <a:pt x="47" y="43"/>
                  </a:lnTo>
                  <a:lnTo>
                    <a:pt x="51" y="31"/>
                  </a:lnTo>
                  <a:lnTo>
                    <a:pt x="55" y="18"/>
                  </a:lnTo>
                  <a:lnTo>
                    <a:pt x="57" y="6"/>
                  </a:lnTo>
                  <a:lnTo>
                    <a:pt x="57" y="6"/>
                  </a:lnTo>
                  <a:lnTo>
                    <a:pt x="57" y="4"/>
                  </a:lnTo>
                  <a:lnTo>
                    <a:pt x="56" y="2"/>
                  </a:lnTo>
                  <a:lnTo>
                    <a:pt x="55" y="1"/>
                  </a:lnTo>
                  <a:lnTo>
                    <a:pt x="52" y="0"/>
                  </a:lnTo>
                  <a:lnTo>
                    <a:pt x="48" y="2"/>
                  </a:lnTo>
                  <a:lnTo>
                    <a:pt x="47" y="4"/>
                  </a:lnTo>
                  <a:lnTo>
                    <a:pt x="45" y="6"/>
                  </a:lnTo>
                  <a:lnTo>
                    <a:pt x="45"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73" name="Google Shape;273;p6"/>
            <p:cNvSpPr/>
            <p:nvPr/>
          </p:nvSpPr>
          <p:spPr>
            <a:xfrm>
              <a:off x="4862513" y="3275013"/>
              <a:ext cx="20638" cy="84138"/>
            </a:xfrm>
            <a:custGeom>
              <a:rect b="b" l="l" r="r" t="t"/>
              <a:pathLst>
                <a:path extrusionOk="0" h="212" w="54">
                  <a:moveTo>
                    <a:pt x="42" y="6"/>
                  </a:moveTo>
                  <a:lnTo>
                    <a:pt x="42" y="6"/>
                  </a:lnTo>
                  <a:lnTo>
                    <a:pt x="41" y="19"/>
                  </a:lnTo>
                  <a:lnTo>
                    <a:pt x="38" y="33"/>
                  </a:lnTo>
                  <a:lnTo>
                    <a:pt x="33" y="60"/>
                  </a:lnTo>
                  <a:lnTo>
                    <a:pt x="25" y="87"/>
                  </a:lnTo>
                  <a:lnTo>
                    <a:pt x="19" y="114"/>
                  </a:lnTo>
                  <a:lnTo>
                    <a:pt x="19" y="114"/>
                  </a:lnTo>
                  <a:lnTo>
                    <a:pt x="8" y="160"/>
                  </a:lnTo>
                  <a:lnTo>
                    <a:pt x="3" y="183"/>
                  </a:lnTo>
                  <a:lnTo>
                    <a:pt x="0" y="207"/>
                  </a:lnTo>
                  <a:lnTo>
                    <a:pt x="0" y="207"/>
                  </a:lnTo>
                  <a:lnTo>
                    <a:pt x="0" y="210"/>
                  </a:lnTo>
                  <a:lnTo>
                    <a:pt x="2" y="211"/>
                  </a:lnTo>
                  <a:lnTo>
                    <a:pt x="5" y="212"/>
                  </a:lnTo>
                  <a:lnTo>
                    <a:pt x="9" y="211"/>
                  </a:lnTo>
                  <a:lnTo>
                    <a:pt x="11" y="210"/>
                  </a:lnTo>
                  <a:lnTo>
                    <a:pt x="12" y="207"/>
                  </a:lnTo>
                  <a:lnTo>
                    <a:pt x="12" y="207"/>
                  </a:lnTo>
                  <a:lnTo>
                    <a:pt x="15" y="182"/>
                  </a:lnTo>
                  <a:lnTo>
                    <a:pt x="20" y="156"/>
                  </a:lnTo>
                  <a:lnTo>
                    <a:pt x="26" y="131"/>
                  </a:lnTo>
                  <a:lnTo>
                    <a:pt x="33" y="106"/>
                  </a:lnTo>
                  <a:lnTo>
                    <a:pt x="39" y="81"/>
                  </a:lnTo>
                  <a:lnTo>
                    <a:pt x="46" y="57"/>
                  </a:lnTo>
                  <a:lnTo>
                    <a:pt x="51" y="30"/>
                  </a:lnTo>
                  <a:lnTo>
                    <a:pt x="54" y="6"/>
                  </a:lnTo>
                  <a:lnTo>
                    <a:pt x="54" y="6"/>
                  </a:lnTo>
                  <a:lnTo>
                    <a:pt x="54" y="3"/>
                  </a:lnTo>
                  <a:lnTo>
                    <a:pt x="53" y="2"/>
                  </a:lnTo>
                  <a:lnTo>
                    <a:pt x="49" y="0"/>
                  </a:lnTo>
                  <a:lnTo>
                    <a:pt x="45" y="2"/>
                  </a:lnTo>
                  <a:lnTo>
                    <a:pt x="43" y="3"/>
                  </a:lnTo>
                  <a:lnTo>
                    <a:pt x="42" y="6"/>
                  </a:lnTo>
                  <a:lnTo>
                    <a:pt x="42"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74" name="Google Shape;274;p6"/>
            <p:cNvSpPr/>
            <p:nvPr/>
          </p:nvSpPr>
          <p:spPr>
            <a:xfrm>
              <a:off x="4884738" y="3289301"/>
              <a:ext cx="25400" cy="73025"/>
            </a:xfrm>
            <a:custGeom>
              <a:rect b="b" l="l" r="r" t="t"/>
              <a:pathLst>
                <a:path extrusionOk="0" h="186" w="64">
                  <a:moveTo>
                    <a:pt x="53" y="3"/>
                  </a:moveTo>
                  <a:lnTo>
                    <a:pt x="53" y="3"/>
                  </a:lnTo>
                  <a:lnTo>
                    <a:pt x="44" y="24"/>
                  </a:lnTo>
                  <a:lnTo>
                    <a:pt x="36" y="46"/>
                  </a:lnTo>
                  <a:lnTo>
                    <a:pt x="30" y="68"/>
                  </a:lnTo>
                  <a:lnTo>
                    <a:pt x="23" y="91"/>
                  </a:lnTo>
                  <a:lnTo>
                    <a:pt x="13" y="135"/>
                  </a:lnTo>
                  <a:lnTo>
                    <a:pt x="6" y="157"/>
                  </a:lnTo>
                  <a:lnTo>
                    <a:pt x="0" y="180"/>
                  </a:lnTo>
                  <a:lnTo>
                    <a:pt x="0" y="180"/>
                  </a:lnTo>
                  <a:lnTo>
                    <a:pt x="0" y="182"/>
                  </a:lnTo>
                  <a:lnTo>
                    <a:pt x="0" y="183"/>
                  </a:lnTo>
                  <a:lnTo>
                    <a:pt x="4" y="186"/>
                  </a:lnTo>
                  <a:lnTo>
                    <a:pt x="8" y="186"/>
                  </a:lnTo>
                  <a:lnTo>
                    <a:pt x="10" y="185"/>
                  </a:lnTo>
                  <a:lnTo>
                    <a:pt x="10" y="182"/>
                  </a:lnTo>
                  <a:lnTo>
                    <a:pt x="10" y="182"/>
                  </a:lnTo>
                  <a:lnTo>
                    <a:pt x="17" y="161"/>
                  </a:lnTo>
                  <a:lnTo>
                    <a:pt x="23" y="139"/>
                  </a:lnTo>
                  <a:lnTo>
                    <a:pt x="34" y="94"/>
                  </a:lnTo>
                  <a:lnTo>
                    <a:pt x="40" y="72"/>
                  </a:lnTo>
                  <a:lnTo>
                    <a:pt x="47" y="51"/>
                  </a:lnTo>
                  <a:lnTo>
                    <a:pt x="55" y="29"/>
                  </a:lnTo>
                  <a:lnTo>
                    <a:pt x="64" y="8"/>
                  </a:lnTo>
                  <a:lnTo>
                    <a:pt x="64" y="8"/>
                  </a:lnTo>
                  <a:lnTo>
                    <a:pt x="64" y="7"/>
                  </a:lnTo>
                  <a:lnTo>
                    <a:pt x="64" y="4"/>
                  </a:lnTo>
                  <a:lnTo>
                    <a:pt x="61" y="0"/>
                  </a:lnTo>
                  <a:lnTo>
                    <a:pt x="59" y="0"/>
                  </a:lnTo>
                  <a:lnTo>
                    <a:pt x="57" y="0"/>
                  </a:lnTo>
                  <a:lnTo>
                    <a:pt x="55" y="2"/>
                  </a:lnTo>
                  <a:lnTo>
                    <a:pt x="53" y="3"/>
                  </a:lnTo>
                  <a:lnTo>
                    <a:pt x="53"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75" name="Google Shape;275;p6"/>
            <p:cNvSpPr/>
            <p:nvPr/>
          </p:nvSpPr>
          <p:spPr>
            <a:xfrm>
              <a:off x="4305301" y="3478213"/>
              <a:ext cx="9525" cy="25400"/>
            </a:xfrm>
            <a:custGeom>
              <a:rect b="b" l="l" r="r" t="t"/>
              <a:pathLst>
                <a:path extrusionOk="0" h="64" w="26">
                  <a:moveTo>
                    <a:pt x="14" y="4"/>
                  </a:moveTo>
                  <a:lnTo>
                    <a:pt x="14" y="4"/>
                  </a:lnTo>
                  <a:lnTo>
                    <a:pt x="10" y="17"/>
                  </a:lnTo>
                  <a:lnTo>
                    <a:pt x="5" y="30"/>
                  </a:lnTo>
                  <a:lnTo>
                    <a:pt x="1" y="45"/>
                  </a:lnTo>
                  <a:lnTo>
                    <a:pt x="0" y="59"/>
                  </a:lnTo>
                  <a:lnTo>
                    <a:pt x="0" y="59"/>
                  </a:lnTo>
                  <a:lnTo>
                    <a:pt x="0" y="62"/>
                  </a:lnTo>
                  <a:lnTo>
                    <a:pt x="1" y="63"/>
                  </a:lnTo>
                  <a:lnTo>
                    <a:pt x="5" y="64"/>
                  </a:lnTo>
                  <a:lnTo>
                    <a:pt x="9" y="63"/>
                  </a:lnTo>
                  <a:lnTo>
                    <a:pt x="10" y="62"/>
                  </a:lnTo>
                  <a:lnTo>
                    <a:pt x="10" y="59"/>
                  </a:lnTo>
                  <a:lnTo>
                    <a:pt x="10" y="59"/>
                  </a:lnTo>
                  <a:lnTo>
                    <a:pt x="13" y="45"/>
                  </a:lnTo>
                  <a:lnTo>
                    <a:pt x="17" y="33"/>
                  </a:lnTo>
                  <a:lnTo>
                    <a:pt x="21" y="20"/>
                  </a:lnTo>
                  <a:lnTo>
                    <a:pt x="26" y="7"/>
                  </a:lnTo>
                  <a:lnTo>
                    <a:pt x="26" y="7"/>
                  </a:lnTo>
                  <a:lnTo>
                    <a:pt x="26" y="4"/>
                  </a:lnTo>
                  <a:lnTo>
                    <a:pt x="24" y="3"/>
                  </a:lnTo>
                  <a:lnTo>
                    <a:pt x="22" y="0"/>
                  </a:lnTo>
                  <a:lnTo>
                    <a:pt x="17" y="0"/>
                  </a:lnTo>
                  <a:lnTo>
                    <a:pt x="15" y="2"/>
                  </a:lnTo>
                  <a:lnTo>
                    <a:pt x="14" y="4"/>
                  </a:lnTo>
                  <a:lnTo>
                    <a:pt x="14"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76" name="Google Shape;276;p6"/>
            <p:cNvSpPr/>
            <p:nvPr/>
          </p:nvSpPr>
          <p:spPr>
            <a:xfrm>
              <a:off x="4319588" y="3497263"/>
              <a:ext cx="9525" cy="31750"/>
            </a:xfrm>
            <a:custGeom>
              <a:rect b="b" l="l" r="r" t="t"/>
              <a:pathLst>
                <a:path extrusionOk="0" h="79" w="22">
                  <a:moveTo>
                    <a:pt x="10" y="5"/>
                  </a:moveTo>
                  <a:lnTo>
                    <a:pt x="10" y="5"/>
                  </a:lnTo>
                  <a:lnTo>
                    <a:pt x="10" y="22"/>
                  </a:lnTo>
                  <a:lnTo>
                    <a:pt x="7" y="39"/>
                  </a:lnTo>
                  <a:lnTo>
                    <a:pt x="4" y="55"/>
                  </a:lnTo>
                  <a:lnTo>
                    <a:pt x="0" y="72"/>
                  </a:lnTo>
                  <a:lnTo>
                    <a:pt x="0" y="72"/>
                  </a:lnTo>
                  <a:lnTo>
                    <a:pt x="0" y="75"/>
                  </a:lnTo>
                  <a:lnTo>
                    <a:pt x="0" y="76"/>
                  </a:lnTo>
                  <a:lnTo>
                    <a:pt x="4" y="79"/>
                  </a:lnTo>
                  <a:lnTo>
                    <a:pt x="7" y="79"/>
                  </a:lnTo>
                  <a:lnTo>
                    <a:pt x="9" y="77"/>
                  </a:lnTo>
                  <a:lnTo>
                    <a:pt x="10" y="75"/>
                  </a:lnTo>
                  <a:lnTo>
                    <a:pt x="10" y="75"/>
                  </a:lnTo>
                  <a:lnTo>
                    <a:pt x="15" y="58"/>
                  </a:lnTo>
                  <a:lnTo>
                    <a:pt x="19" y="41"/>
                  </a:lnTo>
                  <a:lnTo>
                    <a:pt x="21" y="22"/>
                  </a:lnTo>
                  <a:lnTo>
                    <a:pt x="22" y="5"/>
                  </a:lnTo>
                  <a:lnTo>
                    <a:pt x="22" y="5"/>
                  </a:lnTo>
                  <a:lnTo>
                    <a:pt x="22" y="3"/>
                  </a:lnTo>
                  <a:lnTo>
                    <a:pt x="21" y="1"/>
                  </a:lnTo>
                  <a:lnTo>
                    <a:pt x="17" y="0"/>
                  </a:lnTo>
                  <a:lnTo>
                    <a:pt x="13" y="1"/>
                  </a:lnTo>
                  <a:lnTo>
                    <a:pt x="11" y="3"/>
                  </a:lnTo>
                  <a:lnTo>
                    <a:pt x="10" y="5"/>
                  </a:lnTo>
                  <a:lnTo>
                    <a:pt x="10"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77" name="Google Shape;277;p6"/>
            <p:cNvSpPr/>
            <p:nvPr/>
          </p:nvSpPr>
          <p:spPr>
            <a:xfrm>
              <a:off x="4338638" y="3503613"/>
              <a:ext cx="7938" cy="31750"/>
            </a:xfrm>
            <a:custGeom>
              <a:rect b="b" l="l" r="r" t="t"/>
              <a:pathLst>
                <a:path extrusionOk="0" h="80" w="23">
                  <a:moveTo>
                    <a:pt x="11" y="6"/>
                  </a:moveTo>
                  <a:lnTo>
                    <a:pt x="11" y="6"/>
                  </a:lnTo>
                  <a:lnTo>
                    <a:pt x="10" y="24"/>
                  </a:lnTo>
                  <a:lnTo>
                    <a:pt x="6" y="41"/>
                  </a:lnTo>
                  <a:lnTo>
                    <a:pt x="2" y="58"/>
                  </a:lnTo>
                  <a:lnTo>
                    <a:pt x="0" y="75"/>
                  </a:lnTo>
                  <a:lnTo>
                    <a:pt x="0" y="75"/>
                  </a:lnTo>
                  <a:lnTo>
                    <a:pt x="0" y="78"/>
                  </a:lnTo>
                  <a:lnTo>
                    <a:pt x="2" y="79"/>
                  </a:lnTo>
                  <a:lnTo>
                    <a:pt x="6" y="80"/>
                  </a:lnTo>
                  <a:lnTo>
                    <a:pt x="10" y="79"/>
                  </a:lnTo>
                  <a:lnTo>
                    <a:pt x="11" y="78"/>
                  </a:lnTo>
                  <a:lnTo>
                    <a:pt x="11" y="75"/>
                  </a:lnTo>
                  <a:lnTo>
                    <a:pt x="11" y="75"/>
                  </a:lnTo>
                  <a:lnTo>
                    <a:pt x="13" y="58"/>
                  </a:lnTo>
                  <a:lnTo>
                    <a:pt x="17" y="41"/>
                  </a:lnTo>
                  <a:lnTo>
                    <a:pt x="20" y="24"/>
                  </a:lnTo>
                  <a:lnTo>
                    <a:pt x="23" y="6"/>
                  </a:lnTo>
                  <a:lnTo>
                    <a:pt x="23" y="6"/>
                  </a:lnTo>
                  <a:lnTo>
                    <a:pt x="23" y="4"/>
                  </a:lnTo>
                  <a:lnTo>
                    <a:pt x="21" y="2"/>
                  </a:lnTo>
                  <a:lnTo>
                    <a:pt x="17" y="0"/>
                  </a:lnTo>
                  <a:lnTo>
                    <a:pt x="13" y="2"/>
                  </a:lnTo>
                  <a:lnTo>
                    <a:pt x="12" y="4"/>
                  </a:lnTo>
                  <a:lnTo>
                    <a:pt x="11" y="6"/>
                  </a:lnTo>
                  <a:lnTo>
                    <a:pt x="11"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78" name="Google Shape;278;p6"/>
            <p:cNvSpPr/>
            <p:nvPr/>
          </p:nvSpPr>
          <p:spPr>
            <a:xfrm>
              <a:off x="4364038" y="3490913"/>
              <a:ext cx="4763" cy="22225"/>
            </a:xfrm>
            <a:custGeom>
              <a:rect b="b" l="l" r="r" t="t"/>
              <a:pathLst>
                <a:path extrusionOk="0" h="57" w="12">
                  <a:moveTo>
                    <a:pt x="0" y="6"/>
                  </a:moveTo>
                  <a:lnTo>
                    <a:pt x="0" y="51"/>
                  </a:lnTo>
                  <a:lnTo>
                    <a:pt x="0" y="51"/>
                  </a:lnTo>
                  <a:lnTo>
                    <a:pt x="0" y="54"/>
                  </a:lnTo>
                  <a:lnTo>
                    <a:pt x="2" y="55"/>
                  </a:lnTo>
                  <a:lnTo>
                    <a:pt x="6" y="57"/>
                  </a:lnTo>
                  <a:lnTo>
                    <a:pt x="10" y="55"/>
                  </a:lnTo>
                  <a:lnTo>
                    <a:pt x="11" y="54"/>
                  </a:lnTo>
                  <a:lnTo>
                    <a:pt x="12" y="51"/>
                  </a:lnTo>
                  <a:lnTo>
                    <a:pt x="12" y="6"/>
                  </a:lnTo>
                  <a:lnTo>
                    <a:pt x="12" y="6"/>
                  </a:lnTo>
                  <a:lnTo>
                    <a:pt x="11" y="3"/>
                  </a:lnTo>
                  <a:lnTo>
                    <a:pt x="10" y="2"/>
                  </a:lnTo>
                  <a:lnTo>
                    <a:pt x="6" y="0"/>
                  </a:lnTo>
                  <a:lnTo>
                    <a:pt x="2" y="2"/>
                  </a:lnTo>
                  <a:lnTo>
                    <a:pt x="0" y="3"/>
                  </a:lnTo>
                  <a:lnTo>
                    <a:pt x="0" y="6"/>
                  </a:lnTo>
                  <a:lnTo>
                    <a:pt x="0"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79" name="Google Shape;279;p6"/>
            <p:cNvSpPr/>
            <p:nvPr/>
          </p:nvSpPr>
          <p:spPr>
            <a:xfrm>
              <a:off x="4368801" y="3552826"/>
              <a:ext cx="6350" cy="28575"/>
            </a:xfrm>
            <a:custGeom>
              <a:rect b="b" l="l" r="r" t="t"/>
              <a:pathLst>
                <a:path extrusionOk="0" h="72" w="19">
                  <a:moveTo>
                    <a:pt x="8" y="5"/>
                  </a:moveTo>
                  <a:lnTo>
                    <a:pt x="8" y="5"/>
                  </a:lnTo>
                  <a:lnTo>
                    <a:pt x="7" y="21"/>
                  </a:lnTo>
                  <a:lnTo>
                    <a:pt x="4" y="37"/>
                  </a:lnTo>
                  <a:lnTo>
                    <a:pt x="2" y="51"/>
                  </a:lnTo>
                  <a:lnTo>
                    <a:pt x="0" y="67"/>
                  </a:lnTo>
                  <a:lnTo>
                    <a:pt x="0" y="67"/>
                  </a:lnTo>
                  <a:lnTo>
                    <a:pt x="0" y="69"/>
                  </a:lnTo>
                  <a:lnTo>
                    <a:pt x="2" y="71"/>
                  </a:lnTo>
                  <a:lnTo>
                    <a:pt x="5" y="72"/>
                  </a:lnTo>
                  <a:lnTo>
                    <a:pt x="9" y="71"/>
                  </a:lnTo>
                  <a:lnTo>
                    <a:pt x="11" y="69"/>
                  </a:lnTo>
                  <a:lnTo>
                    <a:pt x="11" y="67"/>
                  </a:lnTo>
                  <a:lnTo>
                    <a:pt x="11" y="67"/>
                  </a:lnTo>
                  <a:lnTo>
                    <a:pt x="12" y="51"/>
                  </a:lnTo>
                  <a:lnTo>
                    <a:pt x="15" y="37"/>
                  </a:lnTo>
                  <a:lnTo>
                    <a:pt x="17" y="21"/>
                  </a:lnTo>
                  <a:lnTo>
                    <a:pt x="19" y="5"/>
                  </a:lnTo>
                  <a:lnTo>
                    <a:pt x="19" y="5"/>
                  </a:lnTo>
                  <a:lnTo>
                    <a:pt x="19" y="4"/>
                  </a:lnTo>
                  <a:lnTo>
                    <a:pt x="17" y="1"/>
                  </a:lnTo>
                  <a:lnTo>
                    <a:pt x="13" y="0"/>
                  </a:lnTo>
                  <a:lnTo>
                    <a:pt x="9" y="1"/>
                  </a:lnTo>
                  <a:lnTo>
                    <a:pt x="8" y="4"/>
                  </a:lnTo>
                  <a:lnTo>
                    <a:pt x="8" y="5"/>
                  </a:lnTo>
                  <a:lnTo>
                    <a:pt x="8"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80" name="Google Shape;280;p6"/>
            <p:cNvSpPr/>
            <p:nvPr/>
          </p:nvSpPr>
          <p:spPr>
            <a:xfrm>
              <a:off x="4384676" y="3568701"/>
              <a:ext cx="7938" cy="31750"/>
            </a:xfrm>
            <a:custGeom>
              <a:rect b="b" l="l" r="r" t="t"/>
              <a:pathLst>
                <a:path extrusionOk="0" h="80" w="19">
                  <a:moveTo>
                    <a:pt x="9" y="6"/>
                  </a:moveTo>
                  <a:lnTo>
                    <a:pt x="9" y="6"/>
                  </a:lnTo>
                  <a:lnTo>
                    <a:pt x="6" y="13"/>
                  </a:lnTo>
                  <a:lnTo>
                    <a:pt x="5" y="21"/>
                  </a:lnTo>
                  <a:lnTo>
                    <a:pt x="2" y="29"/>
                  </a:lnTo>
                  <a:lnTo>
                    <a:pt x="1" y="37"/>
                  </a:lnTo>
                  <a:lnTo>
                    <a:pt x="1" y="37"/>
                  </a:lnTo>
                  <a:lnTo>
                    <a:pt x="0" y="55"/>
                  </a:lnTo>
                  <a:lnTo>
                    <a:pt x="1" y="74"/>
                  </a:lnTo>
                  <a:lnTo>
                    <a:pt x="1" y="74"/>
                  </a:lnTo>
                  <a:lnTo>
                    <a:pt x="1" y="77"/>
                  </a:lnTo>
                  <a:lnTo>
                    <a:pt x="2" y="78"/>
                  </a:lnTo>
                  <a:lnTo>
                    <a:pt x="6" y="80"/>
                  </a:lnTo>
                  <a:lnTo>
                    <a:pt x="10" y="78"/>
                  </a:lnTo>
                  <a:lnTo>
                    <a:pt x="12" y="77"/>
                  </a:lnTo>
                  <a:lnTo>
                    <a:pt x="12" y="74"/>
                  </a:lnTo>
                  <a:lnTo>
                    <a:pt x="12" y="40"/>
                  </a:lnTo>
                  <a:lnTo>
                    <a:pt x="12" y="40"/>
                  </a:lnTo>
                  <a:lnTo>
                    <a:pt x="13" y="31"/>
                  </a:lnTo>
                  <a:lnTo>
                    <a:pt x="15" y="23"/>
                  </a:lnTo>
                  <a:lnTo>
                    <a:pt x="18" y="14"/>
                  </a:lnTo>
                  <a:lnTo>
                    <a:pt x="19" y="6"/>
                  </a:lnTo>
                  <a:lnTo>
                    <a:pt x="19" y="6"/>
                  </a:lnTo>
                  <a:lnTo>
                    <a:pt x="19" y="4"/>
                  </a:lnTo>
                  <a:lnTo>
                    <a:pt x="18" y="1"/>
                  </a:lnTo>
                  <a:lnTo>
                    <a:pt x="17" y="1"/>
                  </a:lnTo>
                  <a:lnTo>
                    <a:pt x="14" y="0"/>
                  </a:lnTo>
                  <a:lnTo>
                    <a:pt x="10" y="1"/>
                  </a:lnTo>
                  <a:lnTo>
                    <a:pt x="9" y="4"/>
                  </a:lnTo>
                  <a:lnTo>
                    <a:pt x="9" y="6"/>
                  </a:lnTo>
                  <a:lnTo>
                    <a:pt x="9"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81" name="Google Shape;281;p6"/>
            <p:cNvSpPr/>
            <p:nvPr/>
          </p:nvSpPr>
          <p:spPr>
            <a:xfrm>
              <a:off x="4400551" y="3581401"/>
              <a:ext cx="4763" cy="22225"/>
            </a:xfrm>
            <a:custGeom>
              <a:rect b="b" l="l" r="r" t="t"/>
              <a:pathLst>
                <a:path extrusionOk="0" h="54" w="12">
                  <a:moveTo>
                    <a:pt x="0" y="6"/>
                  </a:moveTo>
                  <a:lnTo>
                    <a:pt x="0" y="48"/>
                  </a:lnTo>
                  <a:lnTo>
                    <a:pt x="0" y="48"/>
                  </a:lnTo>
                  <a:lnTo>
                    <a:pt x="0" y="51"/>
                  </a:lnTo>
                  <a:lnTo>
                    <a:pt x="1" y="52"/>
                  </a:lnTo>
                  <a:lnTo>
                    <a:pt x="5" y="54"/>
                  </a:lnTo>
                  <a:lnTo>
                    <a:pt x="9" y="52"/>
                  </a:lnTo>
                  <a:lnTo>
                    <a:pt x="10" y="51"/>
                  </a:lnTo>
                  <a:lnTo>
                    <a:pt x="12" y="48"/>
                  </a:lnTo>
                  <a:lnTo>
                    <a:pt x="12" y="6"/>
                  </a:lnTo>
                  <a:lnTo>
                    <a:pt x="12" y="6"/>
                  </a:lnTo>
                  <a:lnTo>
                    <a:pt x="10" y="4"/>
                  </a:lnTo>
                  <a:lnTo>
                    <a:pt x="9" y="3"/>
                  </a:lnTo>
                  <a:lnTo>
                    <a:pt x="5" y="0"/>
                  </a:lnTo>
                  <a:lnTo>
                    <a:pt x="1" y="3"/>
                  </a:lnTo>
                  <a:lnTo>
                    <a:pt x="0" y="4"/>
                  </a:lnTo>
                  <a:lnTo>
                    <a:pt x="0" y="6"/>
                  </a:lnTo>
                  <a:lnTo>
                    <a:pt x="0"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82" name="Google Shape;282;p6"/>
            <p:cNvSpPr/>
            <p:nvPr/>
          </p:nvSpPr>
          <p:spPr>
            <a:xfrm>
              <a:off x="4422776" y="3571876"/>
              <a:ext cx="4763" cy="14288"/>
            </a:xfrm>
            <a:custGeom>
              <a:rect b="b" l="l" r="r" t="t"/>
              <a:pathLst>
                <a:path extrusionOk="0" h="38" w="12">
                  <a:moveTo>
                    <a:pt x="0" y="5"/>
                  </a:moveTo>
                  <a:lnTo>
                    <a:pt x="0" y="32"/>
                  </a:lnTo>
                  <a:lnTo>
                    <a:pt x="0" y="32"/>
                  </a:lnTo>
                  <a:lnTo>
                    <a:pt x="2" y="35"/>
                  </a:lnTo>
                  <a:lnTo>
                    <a:pt x="3" y="36"/>
                  </a:lnTo>
                  <a:lnTo>
                    <a:pt x="7" y="38"/>
                  </a:lnTo>
                  <a:lnTo>
                    <a:pt x="11" y="36"/>
                  </a:lnTo>
                  <a:lnTo>
                    <a:pt x="12" y="35"/>
                  </a:lnTo>
                  <a:lnTo>
                    <a:pt x="12" y="32"/>
                  </a:lnTo>
                  <a:lnTo>
                    <a:pt x="12" y="5"/>
                  </a:lnTo>
                  <a:lnTo>
                    <a:pt x="12" y="5"/>
                  </a:lnTo>
                  <a:lnTo>
                    <a:pt x="12" y="2"/>
                  </a:lnTo>
                  <a:lnTo>
                    <a:pt x="11" y="1"/>
                  </a:lnTo>
                  <a:lnTo>
                    <a:pt x="7" y="0"/>
                  </a:lnTo>
                  <a:lnTo>
                    <a:pt x="3" y="1"/>
                  </a:lnTo>
                  <a:lnTo>
                    <a:pt x="2" y="2"/>
                  </a:lnTo>
                  <a:lnTo>
                    <a:pt x="0" y="5"/>
                  </a:lnTo>
                  <a:lnTo>
                    <a:pt x="0"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83" name="Google Shape;283;p6"/>
            <p:cNvSpPr/>
            <p:nvPr/>
          </p:nvSpPr>
          <p:spPr>
            <a:xfrm>
              <a:off x="4430713" y="3629026"/>
              <a:ext cx="11113" cy="23813"/>
            </a:xfrm>
            <a:custGeom>
              <a:rect b="b" l="l" r="r" t="t"/>
              <a:pathLst>
                <a:path extrusionOk="0" h="60" w="27">
                  <a:moveTo>
                    <a:pt x="16" y="3"/>
                  </a:moveTo>
                  <a:lnTo>
                    <a:pt x="16" y="3"/>
                  </a:lnTo>
                  <a:lnTo>
                    <a:pt x="9" y="14"/>
                  </a:lnTo>
                  <a:lnTo>
                    <a:pt x="4" y="27"/>
                  </a:lnTo>
                  <a:lnTo>
                    <a:pt x="1" y="40"/>
                  </a:lnTo>
                  <a:lnTo>
                    <a:pt x="0" y="55"/>
                  </a:lnTo>
                  <a:lnTo>
                    <a:pt x="0" y="55"/>
                  </a:lnTo>
                  <a:lnTo>
                    <a:pt x="0" y="57"/>
                  </a:lnTo>
                  <a:lnTo>
                    <a:pt x="1" y="59"/>
                  </a:lnTo>
                  <a:lnTo>
                    <a:pt x="5" y="60"/>
                  </a:lnTo>
                  <a:lnTo>
                    <a:pt x="9" y="59"/>
                  </a:lnTo>
                  <a:lnTo>
                    <a:pt x="10" y="57"/>
                  </a:lnTo>
                  <a:lnTo>
                    <a:pt x="12" y="55"/>
                  </a:lnTo>
                  <a:lnTo>
                    <a:pt x="12" y="55"/>
                  </a:lnTo>
                  <a:lnTo>
                    <a:pt x="12" y="42"/>
                  </a:lnTo>
                  <a:lnTo>
                    <a:pt x="14" y="30"/>
                  </a:lnTo>
                  <a:lnTo>
                    <a:pt x="20" y="18"/>
                  </a:lnTo>
                  <a:lnTo>
                    <a:pt x="26" y="8"/>
                  </a:lnTo>
                  <a:lnTo>
                    <a:pt x="26" y="8"/>
                  </a:lnTo>
                  <a:lnTo>
                    <a:pt x="27" y="5"/>
                  </a:lnTo>
                  <a:lnTo>
                    <a:pt x="26" y="4"/>
                  </a:lnTo>
                  <a:lnTo>
                    <a:pt x="26" y="3"/>
                  </a:lnTo>
                  <a:lnTo>
                    <a:pt x="23" y="0"/>
                  </a:lnTo>
                  <a:lnTo>
                    <a:pt x="20" y="0"/>
                  </a:lnTo>
                  <a:lnTo>
                    <a:pt x="18" y="0"/>
                  </a:lnTo>
                  <a:lnTo>
                    <a:pt x="16" y="3"/>
                  </a:lnTo>
                  <a:lnTo>
                    <a:pt x="16"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84" name="Google Shape;284;p6"/>
            <p:cNvSpPr/>
            <p:nvPr/>
          </p:nvSpPr>
          <p:spPr>
            <a:xfrm>
              <a:off x="4441826" y="3636963"/>
              <a:ext cx="11113" cy="25400"/>
            </a:xfrm>
            <a:custGeom>
              <a:rect b="b" l="l" r="r" t="t"/>
              <a:pathLst>
                <a:path extrusionOk="0" h="64" w="27">
                  <a:moveTo>
                    <a:pt x="16" y="4"/>
                  </a:moveTo>
                  <a:lnTo>
                    <a:pt x="16" y="4"/>
                  </a:lnTo>
                  <a:lnTo>
                    <a:pt x="12" y="19"/>
                  </a:lnTo>
                  <a:lnTo>
                    <a:pt x="7" y="32"/>
                  </a:lnTo>
                  <a:lnTo>
                    <a:pt x="3" y="45"/>
                  </a:lnTo>
                  <a:lnTo>
                    <a:pt x="1" y="53"/>
                  </a:lnTo>
                  <a:lnTo>
                    <a:pt x="0" y="59"/>
                  </a:lnTo>
                  <a:lnTo>
                    <a:pt x="0" y="59"/>
                  </a:lnTo>
                  <a:lnTo>
                    <a:pt x="1" y="62"/>
                  </a:lnTo>
                  <a:lnTo>
                    <a:pt x="3" y="63"/>
                  </a:lnTo>
                  <a:lnTo>
                    <a:pt x="7" y="64"/>
                  </a:lnTo>
                  <a:lnTo>
                    <a:pt x="10" y="63"/>
                  </a:lnTo>
                  <a:lnTo>
                    <a:pt x="12" y="62"/>
                  </a:lnTo>
                  <a:lnTo>
                    <a:pt x="12" y="59"/>
                  </a:lnTo>
                  <a:lnTo>
                    <a:pt x="12" y="59"/>
                  </a:lnTo>
                  <a:lnTo>
                    <a:pt x="13" y="53"/>
                  </a:lnTo>
                  <a:lnTo>
                    <a:pt x="14" y="46"/>
                  </a:lnTo>
                  <a:lnTo>
                    <a:pt x="18" y="33"/>
                  </a:lnTo>
                  <a:lnTo>
                    <a:pt x="22" y="21"/>
                  </a:lnTo>
                  <a:lnTo>
                    <a:pt x="27" y="8"/>
                  </a:lnTo>
                  <a:lnTo>
                    <a:pt x="27" y="8"/>
                  </a:lnTo>
                  <a:lnTo>
                    <a:pt x="27" y="5"/>
                  </a:lnTo>
                  <a:lnTo>
                    <a:pt x="26" y="3"/>
                  </a:lnTo>
                  <a:lnTo>
                    <a:pt x="22" y="0"/>
                  </a:lnTo>
                  <a:lnTo>
                    <a:pt x="18" y="2"/>
                  </a:lnTo>
                  <a:lnTo>
                    <a:pt x="17" y="3"/>
                  </a:lnTo>
                  <a:lnTo>
                    <a:pt x="16" y="4"/>
                  </a:lnTo>
                  <a:lnTo>
                    <a:pt x="16"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85" name="Google Shape;285;p6"/>
            <p:cNvSpPr/>
            <p:nvPr/>
          </p:nvSpPr>
          <p:spPr>
            <a:xfrm>
              <a:off x="4467226" y="3646488"/>
              <a:ext cx="4763" cy="25400"/>
            </a:xfrm>
            <a:custGeom>
              <a:rect b="b" l="l" r="r" t="t"/>
              <a:pathLst>
                <a:path extrusionOk="0" h="64" w="12">
                  <a:moveTo>
                    <a:pt x="0" y="5"/>
                  </a:moveTo>
                  <a:lnTo>
                    <a:pt x="0" y="59"/>
                  </a:lnTo>
                  <a:lnTo>
                    <a:pt x="0" y="59"/>
                  </a:lnTo>
                  <a:lnTo>
                    <a:pt x="0" y="60"/>
                  </a:lnTo>
                  <a:lnTo>
                    <a:pt x="2" y="62"/>
                  </a:lnTo>
                  <a:lnTo>
                    <a:pt x="6" y="64"/>
                  </a:lnTo>
                  <a:lnTo>
                    <a:pt x="10" y="62"/>
                  </a:lnTo>
                  <a:lnTo>
                    <a:pt x="11" y="60"/>
                  </a:lnTo>
                  <a:lnTo>
                    <a:pt x="12" y="59"/>
                  </a:lnTo>
                  <a:lnTo>
                    <a:pt x="12" y="5"/>
                  </a:lnTo>
                  <a:lnTo>
                    <a:pt x="12" y="5"/>
                  </a:lnTo>
                  <a:lnTo>
                    <a:pt x="11" y="2"/>
                  </a:lnTo>
                  <a:lnTo>
                    <a:pt x="10" y="1"/>
                  </a:lnTo>
                  <a:lnTo>
                    <a:pt x="6" y="0"/>
                  </a:lnTo>
                  <a:lnTo>
                    <a:pt x="2" y="1"/>
                  </a:lnTo>
                  <a:lnTo>
                    <a:pt x="0" y="2"/>
                  </a:lnTo>
                  <a:lnTo>
                    <a:pt x="0" y="5"/>
                  </a:lnTo>
                  <a:lnTo>
                    <a:pt x="0"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86" name="Google Shape;286;p6"/>
            <p:cNvSpPr/>
            <p:nvPr/>
          </p:nvSpPr>
          <p:spPr>
            <a:xfrm>
              <a:off x="4483101" y="3641726"/>
              <a:ext cx="6350" cy="15875"/>
            </a:xfrm>
            <a:custGeom>
              <a:rect b="b" l="l" r="r" t="t"/>
              <a:pathLst>
                <a:path extrusionOk="0" h="38" w="15">
                  <a:moveTo>
                    <a:pt x="4" y="3"/>
                  </a:moveTo>
                  <a:lnTo>
                    <a:pt x="4" y="3"/>
                  </a:lnTo>
                  <a:lnTo>
                    <a:pt x="2" y="9"/>
                  </a:lnTo>
                  <a:lnTo>
                    <a:pt x="0" y="17"/>
                  </a:lnTo>
                  <a:lnTo>
                    <a:pt x="0" y="31"/>
                  </a:lnTo>
                  <a:lnTo>
                    <a:pt x="0" y="31"/>
                  </a:lnTo>
                  <a:lnTo>
                    <a:pt x="0" y="34"/>
                  </a:lnTo>
                  <a:lnTo>
                    <a:pt x="2" y="37"/>
                  </a:lnTo>
                  <a:lnTo>
                    <a:pt x="6" y="38"/>
                  </a:lnTo>
                  <a:lnTo>
                    <a:pt x="9" y="37"/>
                  </a:lnTo>
                  <a:lnTo>
                    <a:pt x="11" y="34"/>
                  </a:lnTo>
                  <a:lnTo>
                    <a:pt x="12" y="31"/>
                  </a:lnTo>
                  <a:lnTo>
                    <a:pt x="12" y="31"/>
                  </a:lnTo>
                  <a:lnTo>
                    <a:pt x="12" y="20"/>
                  </a:lnTo>
                  <a:lnTo>
                    <a:pt x="12" y="14"/>
                  </a:lnTo>
                  <a:lnTo>
                    <a:pt x="15" y="8"/>
                  </a:lnTo>
                  <a:lnTo>
                    <a:pt x="15" y="8"/>
                  </a:lnTo>
                  <a:lnTo>
                    <a:pt x="15" y="5"/>
                  </a:lnTo>
                  <a:lnTo>
                    <a:pt x="15" y="4"/>
                  </a:lnTo>
                  <a:lnTo>
                    <a:pt x="12" y="0"/>
                  </a:lnTo>
                  <a:lnTo>
                    <a:pt x="9" y="0"/>
                  </a:lnTo>
                  <a:lnTo>
                    <a:pt x="8" y="0"/>
                  </a:lnTo>
                  <a:lnTo>
                    <a:pt x="6" y="0"/>
                  </a:lnTo>
                  <a:lnTo>
                    <a:pt x="4" y="3"/>
                  </a:lnTo>
                  <a:lnTo>
                    <a:pt x="4"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87" name="Google Shape;287;p6"/>
            <p:cNvSpPr/>
            <p:nvPr/>
          </p:nvSpPr>
          <p:spPr>
            <a:xfrm>
              <a:off x="4492626" y="3687763"/>
              <a:ext cx="4763" cy="20638"/>
            </a:xfrm>
            <a:custGeom>
              <a:rect b="b" l="l" r="r" t="t"/>
              <a:pathLst>
                <a:path extrusionOk="0" h="53" w="11">
                  <a:moveTo>
                    <a:pt x="0" y="5"/>
                  </a:moveTo>
                  <a:lnTo>
                    <a:pt x="0" y="47"/>
                  </a:lnTo>
                  <a:lnTo>
                    <a:pt x="0" y="47"/>
                  </a:lnTo>
                  <a:lnTo>
                    <a:pt x="1" y="49"/>
                  </a:lnTo>
                  <a:lnTo>
                    <a:pt x="2" y="52"/>
                  </a:lnTo>
                  <a:lnTo>
                    <a:pt x="6" y="53"/>
                  </a:lnTo>
                  <a:lnTo>
                    <a:pt x="10" y="52"/>
                  </a:lnTo>
                  <a:lnTo>
                    <a:pt x="11" y="49"/>
                  </a:lnTo>
                  <a:lnTo>
                    <a:pt x="11" y="47"/>
                  </a:lnTo>
                  <a:lnTo>
                    <a:pt x="11" y="5"/>
                  </a:lnTo>
                  <a:lnTo>
                    <a:pt x="11" y="5"/>
                  </a:lnTo>
                  <a:lnTo>
                    <a:pt x="11" y="4"/>
                  </a:lnTo>
                  <a:lnTo>
                    <a:pt x="10" y="1"/>
                  </a:lnTo>
                  <a:lnTo>
                    <a:pt x="6" y="0"/>
                  </a:lnTo>
                  <a:lnTo>
                    <a:pt x="2" y="1"/>
                  </a:lnTo>
                  <a:lnTo>
                    <a:pt x="1" y="4"/>
                  </a:lnTo>
                  <a:lnTo>
                    <a:pt x="0" y="5"/>
                  </a:lnTo>
                  <a:lnTo>
                    <a:pt x="0"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88" name="Google Shape;288;p6"/>
            <p:cNvSpPr/>
            <p:nvPr/>
          </p:nvSpPr>
          <p:spPr>
            <a:xfrm>
              <a:off x="4505326" y="3698876"/>
              <a:ext cx="4763" cy="30163"/>
            </a:xfrm>
            <a:custGeom>
              <a:rect b="b" l="l" r="r" t="t"/>
              <a:pathLst>
                <a:path extrusionOk="0" h="76" w="15">
                  <a:moveTo>
                    <a:pt x="13" y="43"/>
                  </a:moveTo>
                  <a:lnTo>
                    <a:pt x="13" y="43"/>
                  </a:lnTo>
                  <a:lnTo>
                    <a:pt x="15" y="25"/>
                  </a:lnTo>
                  <a:lnTo>
                    <a:pt x="13" y="6"/>
                  </a:lnTo>
                  <a:lnTo>
                    <a:pt x="13" y="6"/>
                  </a:lnTo>
                  <a:lnTo>
                    <a:pt x="13" y="4"/>
                  </a:lnTo>
                  <a:lnTo>
                    <a:pt x="12" y="2"/>
                  </a:lnTo>
                  <a:lnTo>
                    <a:pt x="8" y="0"/>
                  </a:lnTo>
                  <a:lnTo>
                    <a:pt x="4" y="2"/>
                  </a:lnTo>
                  <a:lnTo>
                    <a:pt x="3" y="4"/>
                  </a:lnTo>
                  <a:lnTo>
                    <a:pt x="3" y="6"/>
                  </a:lnTo>
                  <a:lnTo>
                    <a:pt x="3" y="6"/>
                  </a:lnTo>
                  <a:lnTo>
                    <a:pt x="3" y="26"/>
                  </a:lnTo>
                  <a:lnTo>
                    <a:pt x="2" y="46"/>
                  </a:lnTo>
                  <a:lnTo>
                    <a:pt x="2" y="46"/>
                  </a:lnTo>
                  <a:lnTo>
                    <a:pt x="0" y="59"/>
                  </a:lnTo>
                  <a:lnTo>
                    <a:pt x="0" y="65"/>
                  </a:lnTo>
                  <a:lnTo>
                    <a:pt x="3" y="72"/>
                  </a:lnTo>
                  <a:lnTo>
                    <a:pt x="3" y="72"/>
                  </a:lnTo>
                  <a:lnTo>
                    <a:pt x="4" y="74"/>
                  </a:lnTo>
                  <a:lnTo>
                    <a:pt x="5" y="76"/>
                  </a:lnTo>
                  <a:lnTo>
                    <a:pt x="9" y="76"/>
                  </a:lnTo>
                  <a:lnTo>
                    <a:pt x="12" y="74"/>
                  </a:lnTo>
                  <a:lnTo>
                    <a:pt x="13" y="73"/>
                  </a:lnTo>
                  <a:lnTo>
                    <a:pt x="13" y="72"/>
                  </a:lnTo>
                  <a:lnTo>
                    <a:pt x="13" y="69"/>
                  </a:lnTo>
                  <a:lnTo>
                    <a:pt x="13" y="69"/>
                  </a:lnTo>
                  <a:lnTo>
                    <a:pt x="12" y="63"/>
                  </a:lnTo>
                  <a:lnTo>
                    <a:pt x="12" y="56"/>
                  </a:lnTo>
                  <a:lnTo>
                    <a:pt x="13" y="43"/>
                  </a:lnTo>
                  <a:lnTo>
                    <a:pt x="13" y="4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89" name="Google Shape;289;p6"/>
            <p:cNvSpPr/>
            <p:nvPr/>
          </p:nvSpPr>
          <p:spPr>
            <a:xfrm>
              <a:off x="4522788" y="3714751"/>
              <a:ext cx="6350" cy="19050"/>
            </a:xfrm>
            <a:custGeom>
              <a:rect b="b" l="l" r="r" t="t"/>
              <a:pathLst>
                <a:path extrusionOk="0" h="48" w="16">
                  <a:moveTo>
                    <a:pt x="16" y="5"/>
                  </a:moveTo>
                  <a:lnTo>
                    <a:pt x="16" y="5"/>
                  </a:lnTo>
                  <a:lnTo>
                    <a:pt x="16" y="3"/>
                  </a:lnTo>
                  <a:lnTo>
                    <a:pt x="15" y="1"/>
                  </a:lnTo>
                  <a:lnTo>
                    <a:pt x="11" y="0"/>
                  </a:lnTo>
                  <a:lnTo>
                    <a:pt x="7" y="1"/>
                  </a:lnTo>
                  <a:lnTo>
                    <a:pt x="6" y="3"/>
                  </a:lnTo>
                  <a:lnTo>
                    <a:pt x="4" y="5"/>
                  </a:lnTo>
                  <a:lnTo>
                    <a:pt x="4" y="5"/>
                  </a:lnTo>
                  <a:lnTo>
                    <a:pt x="3" y="14"/>
                  </a:lnTo>
                  <a:lnTo>
                    <a:pt x="2" y="25"/>
                  </a:lnTo>
                  <a:lnTo>
                    <a:pt x="0" y="34"/>
                  </a:lnTo>
                  <a:lnTo>
                    <a:pt x="0" y="39"/>
                  </a:lnTo>
                  <a:lnTo>
                    <a:pt x="2" y="44"/>
                  </a:lnTo>
                  <a:lnTo>
                    <a:pt x="2" y="44"/>
                  </a:lnTo>
                  <a:lnTo>
                    <a:pt x="3" y="47"/>
                  </a:lnTo>
                  <a:lnTo>
                    <a:pt x="4" y="48"/>
                  </a:lnTo>
                  <a:lnTo>
                    <a:pt x="8" y="48"/>
                  </a:lnTo>
                  <a:lnTo>
                    <a:pt x="12" y="46"/>
                  </a:lnTo>
                  <a:lnTo>
                    <a:pt x="12" y="44"/>
                  </a:lnTo>
                  <a:lnTo>
                    <a:pt x="12" y="42"/>
                  </a:lnTo>
                  <a:lnTo>
                    <a:pt x="12" y="42"/>
                  </a:lnTo>
                  <a:lnTo>
                    <a:pt x="11" y="37"/>
                  </a:lnTo>
                  <a:lnTo>
                    <a:pt x="11" y="33"/>
                  </a:lnTo>
                  <a:lnTo>
                    <a:pt x="14" y="24"/>
                  </a:lnTo>
                  <a:lnTo>
                    <a:pt x="15" y="14"/>
                  </a:lnTo>
                  <a:lnTo>
                    <a:pt x="16" y="5"/>
                  </a:lnTo>
                  <a:lnTo>
                    <a:pt x="16"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90" name="Google Shape;290;p6"/>
            <p:cNvSpPr/>
            <p:nvPr/>
          </p:nvSpPr>
          <p:spPr>
            <a:xfrm>
              <a:off x="4538663" y="3703638"/>
              <a:ext cx="4763" cy="19050"/>
            </a:xfrm>
            <a:custGeom>
              <a:rect b="b" l="l" r="r" t="t"/>
              <a:pathLst>
                <a:path extrusionOk="0" h="45" w="10">
                  <a:moveTo>
                    <a:pt x="0" y="5"/>
                  </a:moveTo>
                  <a:lnTo>
                    <a:pt x="0" y="40"/>
                  </a:lnTo>
                  <a:lnTo>
                    <a:pt x="0" y="40"/>
                  </a:lnTo>
                  <a:lnTo>
                    <a:pt x="0" y="41"/>
                  </a:lnTo>
                  <a:lnTo>
                    <a:pt x="1" y="44"/>
                  </a:lnTo>
                  <a:lnTo>
                    <a:pt x="5" y="45"/>
                  </a:lnTo>
                  <a:lnTo>
                    <a:pt x="9" y="44"/>
                  </a:lnTo>
                  <a:lnTo>
                    <a:pt x="10" y="41"/>
                  </a:lnTo>
                  <a:lnTo>
                    <a:pt x="10" y="40"/>
                  </a:lnTo>
                  <a:lnTo>
                    <a:pt x="10" y="5"/>
                  </a:lnTo>
                  <a:lnTo>
                    <a:pt x="10" y="5"/>
                  </a:lnTo>
                  <a:lnTo>
                    <a:pt x="10" y="3"/>
                  </a:lnTo>
                  <a:lnTo>
                    <a:pt x="9" y="1"/>
                  </a:lnTo>
                  <a:lnTo>
                    <a:pt x="5" y="0"/>
                  </a:lnTo>
                  <a:lnTo>
                    <a:pt x="1" y="1"/>
                  </a:lnTo>
                  <a:lnTo>
                    <a:pt x="0" y="3"/>
                  </a:lnTo>
                  <a:lnTo>
                    <a:pt x="0" y="5"/>
                  </a:lnTo>
                  <a:lnTo>
                    <a:pt x="0"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91" name="Google Shape;291;p6"/>
            <p:cNvSpPr/>
            <p:nvPr/>
          </p:nvSpPr>
          <p:spPr>
            <a:xfrm>
              <a:off x="4575176" y="3678238"/>
              <a:ext cx="6350" cy="19050"/>
            </a:xfrm>
            <a:custGeom>
              <a:rect b="b" l="l" r="r" t="t"/>
              <a:pathLst>
                <a:path extrusionOk="0" h="49" w="16">
                  <a:moveTo>
                    <a:pt x="16" y="42"/>
                  </a:moveTo>
                  <a:lnTo>
                    <a:pt x="16" y="42"/>
                  </a:lnTo>
                  <a:lnTo>
                    <a:pt x="13" y="33"/>
                  </a:lnTo>
                  <a:lnTo>
                    <a:pt x="12" y="24"/>
                  </a:lnTo>
                  <a:lnTo>
                    <a:pt x="12" y="6"/>
                  </a:lnTo>
                  <a:lnTo>
                    <a:pt x="12" y="6"/>
                  </a:lnTo>
                  <a:lnTo>
                    <a:pt x="12" y="3"/>
                  </a:lnTo>
                  <a:lnTo>
                    <a:pt x="10" y="2"/>
                  </a:lnTo>
                  <a:lnTo>
                    <a:pt x="6" y="0"/>
                  </a:lnTo>
                  <a:lnTo>
                    <a:pt x="2" y="2"/>
                  </a:lnTo>
                  <a:lnTo>
                    <a:pt x="1" y="3"/>
                  </a:lnTo>
                  <a:lnTo>
                    <a:pt x="0" y="6"/>
                  </a:lnTo>
                  <a:lnTo>
                    <a:pt x="0" y="6"/>
                  </a:lnTo>
                  <a:lnTo>
                    <a:pt x="1" y="25"/>
                  </a:lnTo>
                  <a:lnTo>
                    <a:pt x="2" y="36"/>
                  </a:lnTo>
                  <a:lnTo>
                    <a:pt x="4" y="45"/>
                  </a:lnTo>
                  <a:lnTo>
                    <a:pt x="4" y="45"/>
                  </a:lnTo>
                  <a:lnTo>
                    <a:pt x="5" y="48"/>
                  </a:lnTo>
                  <a:lnTo>
                    <a:pt x="8" y="49"/>
                  </a:lnTo>
                  <a:lnTo>
                    <a:pt x="12" y="49"/>
                  </a:lnTo>
                  <a:lnTo>
                    <a:pt x="14" y="46"/>
                  </a:lnTo>
                  <a:lnTo>
                    <a:pt x="16" y="45"/>
                  </a:lnTo>
                  <a:lnTo>
                    <a:pt x="16" y="42"/>
                  </a:lnTo>
                  <a:lnTo>
                    <a:pt x="16" y="4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92" name="Google Shape;292;p6"/>
            <p:cNvSpPr/>
            <p:nvPr/>
          </p:nvSpPr>
          <p:spPr>
            <a:xfrm>
              <a:off x="4592638" y="3678238"/>
              <a:ext cx="6350" cy="17463"/>
            </a:xfrm>
            <a:custGeom>
              <a:rect b="b" l="l" r="r" t="t"/>
              <a:pathLst>
                <a:path extrusionOk="0" h="41" w="15">
                  <a:moveTo>
                    <a:pt x="15" y="34"/>
                  </a:moveTo>
                  <a:lnTo>
                    <a:pt x="15" y="34"/>
                  </a:lnTo>
                  <a:lnTo>
                    <a:pt x="13" y="28"/>
                  </a:lnTo>
                  <a:lnTo>
                    <a:pt x="11" y="20"/>
                  </a:lnTo>
                  <a:lnTo>
                    <a:pt x="11" y="6"/>
                  </a:lnTo>
                  <a:lnTo>
                    <a:pt x="11" y="6"/>
                  </a:lnTo>
                  <a:lnTo>
                    <a:pt x="11" y="3"/>
                  </a:lnTo>
                  <a:lnTo>
                    <a:pt x="10" y="2"/>
                  </a:lnTo>
                  <a:lnTo>
                    <a:pt x="6" y="0"/>
                  </a:lnTo>
                  <a:lnTo>
                    <a:pt x="2" y="2"/>
                  </a:lnTo>
                  <a:lnTo>
                    <a:pt x="1" y="3"/>
                  </a:lnTo>
                  <a:lnTo>
                    <a:pt x="0" y="6"/>
                  </a:lnTo>
                  <a:lnTo>
                    <a:pt x="0" y="6"/>
                  </a:lnTo>
                  <a:lnTo>
                    <a:pt x="1" y="21"/>
                  </a:lnTo>
                  <a:lnTo>
                    <a:pt x="2" y="29"/>
                  </a:lnTo>
                  <a:lnTo>
                    <a:pt x="4" y="37"/>
                  </a:lnTo>
                  <a:lnTo>
                    <a:pt x="4" y="37"/>
                  </a:lnTo>
                  <a:lnTo>
                    <a:pt x="5" y="40"/>
                  </a:lnTo>
                  <a:lnTo>
                    <a:pt x="7" y="41"/>
                  </a:lnTo>
                  <a:lnTo>
                    <a:pt x="11" y="41"/>
                  </a:lnTo>
                  <a:lnTo>
                    <a:pt x="14" y="38"/>
                  </a:lnTo>
                  <a:lnTo>
                    <a:pt x="15" y="37"/>
                  </a:lnTo>
                  <a:lnTo>
                    <a:pt x="15" y="34"/>
                  </a:lnTo>
                  <a:lnTo>
                    <a:pt x="15" y="3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93" name="Google Shape;293;p6"/>
            <p:cNvSpPr/>
            <p:nvPr/>
          </p:nvSpPr>
          <p:spPr>
            <a:xfrm>
              <a:off x="4608513" y="3670301"/>
              <a:ext cx="4763" cy="19050"/>
            </a:xfrm>
            <a:custGeom>
              <a:rect b="b" l="l" r="r" t="t"/>
              <a:pathLst>
                <a:path extrusionOk="0" h="46" w="13">
                  <a:moveTo>
                    <a:pt x="12" y="22"/>
                  </a:moveTo>
                  <a:lnTo>
                    <a:pt x="12" y="22"/>
                  </a:lnTo>
                  <a:lnTo>
                    <a:pt x="13" y="5"/>
                  </a:lnTo>
                  <a:lnTo>
                    <a:pt x="13" y="5"/>
                  </a:lnTo>
                  <a:lnTo>
                    <a:pt x="13" y="4"/>
                  </a:lnTo>
                  <a:lnTo>
                    <a:pt x="12" y="1"/>
                  </a:lnTo>
                  <a:lnTo>
                    <a:pt x="8" y="0"/>
                  </a:lnTo>
                  <a:lnTo>
                    <a:pt x="4" y="1"/>
                  </a:lnTo>
                  <a:lnTo>
                    <a:pt x="3" y="4"/>
                  </a:lnTo>
                  <a:lnTo>
                    <a:pt x="2" y="5"/>
                  </a:lnTo>
                  <a:lnTo>
                    <a:pt x="2" y="5"/>
                  </a:lnTo>
                  <a:lnTo>
                    <a:pt x="0" y="25"/>
                  </a:lnTo>
                  <a:lnTo>
                    <a:pt x="0" y="34"/>
                  </a:lnTo>
                  <a:lnTo>
                    <a:pt x="3" y="43"/>
                  </a:lnTo>
                  <a:lnTo>
                    <a:pt x="3" y="43"/>
                  </a:lnTo>
                  <a:lnTo>
                    <a:pt x="4" y="44"/>
                  </a:lnTo>
                  <a:lnTo>
                    <a:pt x="5" y="46"/>
                  </a:lnTo>
                  <a:lnTo>
                    <a:pt x="8" y="46"/>
                  </a:lnTo>
                  <a:lnTo>
                    <a:pt x="9" y="44"/>
                  </a:lnTo>
                  <a:lnTo>
                    <a:pt x="13" y="42"/>
                  </a:lnTo>
                  <a:lnTo>
                    <a:pt x="13" y="39"/>
                  </a:lnTo>
                  <a:lnTo>
                    <a:pt x="13" y="36"/>
                  </a:lnTo>
                  <a:lnTo>
                    <a:pt x="13" y="36"/>
                  </a:lnTo>
                  <a:lnTo>
                    <a:pt x="12" y="34"/>
                  </a:lnTo>
                  <a:lnTo>
                    <a:pt x="12" y="30"/>
                  </a:lnTo>
                  <a:lnTo>
                    <a:pt x="12" y="22"/>
                  </a:lnTo>
                  <a:lnTo>
                    <a:pt x="12" y="2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94" name="Google Shape;294;p6"/>
            <p:cNvSpPr/>
            <p:nvPr/>
          </p:nvSpPr>
          <p:spPr>
            <a:xfrm>
              <a:off x="4629151" y="3640138"/>
              <a:ext cx="4763" cy="22225"/>
            </a:xfrm>
            <a:custGeom>
              <a:rect b="b" l="l" r="r" t="t"/>
              <a:pathLst>
                <a:path extrusionOk="0" h="56" w="12">
                  <a:moveTo>
                    <a:pt x="0" y="5"/>
                  </a:moveTo>
                  <a:lnTo>
                    <a:pt x="0" y="51"/>
                  </a:lnTo>
                  <a:lnTo>
                    <a:pt x="0" y="51"/>
                  </a:lnTo>
                  <a:lnTo>
                    <a:pt x="0" y="54"/>
                  </a:lnTo>
                  <a:lnTo>
                    <a:pt x="2" y="55"/>
                  </a:lnTo>
                  <a:lnTo>
                    <a:pt x="5" y="56"/>
                  </a:lnTo>
                  <a:lnTo>
                    <a:pt x="9" y="55"/>
                  </a:lnTo>
                  <a:lnTo>
                    <a:pt x="11" y="54"/>
                  </a:lnTo>
                  <a:lnTo>
                    <a:pt x="12" y="51"/>
                  </a:lnTo>
                  <a:lnTo>
                    <a:pt x="12" y="5"/>
                  </a:lnTo>
                  <a:lnTo>
                    <a:pt x="12" y="5"/>
                  </a:lnTo>
                  <a:lnTo>
                    <a:pt x="11" y="3"/>
                  </a:lnTo>
                  <a:lnTo>
                    <a:pt x="9" y="1"/>
                  </a:lnTo>
                  <a:lnTo>
                    <a:pt x="5" y="0"/>
                  </a:lnTo>
                  <a:lnTo>
                    <a:pt x="2" y="1"/>
                  </a:lnTo>
                  <a:lnTo>
                    <a:pt x="0" y="3"/>
                  </a:lnTo>
                  <a:lnTo>
                    <a:pt x="0" y="5"/>
                  </a:lnTo>
                  <a:lnTo>
                    <a:pt x="0"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95" name="Google Shape;295;p6"/>
            <p:cNvSpPr/>
            <p:nvPr/>
          </p:nvSpPr>
          <p:spPr>
            <a:xfrm>
              <a:off x="4648201" y="3641726"/>
              <a:ext cx="6350" cy="17463"/>
            </a:xfrm>
            <a:custGeom>
              <a:rect b="b" l="l" r="r" t="t"/>
              <a:pathLst>
                <a:path extrusionOk="0" h="42" w="16">
                  <a:moveTo>
                    <a:pt x="12" y="5"/>
                  </a:moveTo>
                  <a:lnTo>
                    <a:pt x="12" y="5"/>
                  </a:lnTo>
                  <a:lnTo>
                    <a:pt x="10" y="3"/>
                  </a:lnTo>
                  <a:lnTo>
                    <a:pt x="9" y="1"/>
                  </a:lnTo>
                  <a:lnTo>
                    <a:pt x="5" y="0"/>
                  </a:lnTo>
                  <a:lnTo>
                    <a:pt x="1" y="1"/>
                  </a:lnTo>
                  <a:lnTo>
                    <a:pt x="0" y="3"/>
                  </a:lnTo>
                  <a:lnTo>
                    <a:pt x="0" y="5"/>
                  </a:lnTo>
                  <a:lnTo>
                    <a:pt x="0" y="5"/>
                  </a:lnTo>
                  <a:lnTo>
                    <a:pt x="1" y="21"/>
                  </a:lnTo>
                  <a:lnTo>
                    <a:pt x="4" y="35"/>
                  </a:lnTo>
                  <a:lnTo>
                    <a:pt x="4" y="35"/>
                  </a:lnTo>
                  <a:lnTo>
                    <a:pt x="4" y="38"/>
                  </a:lnTo>
                  <a:lnTo>
                    <a:pt x="5" y="40"/>
                  </a:lnTo>
                  <a:lnTo>
                    <a:pt x="9" y="42"/>
                  </a:lnTo>
                  <a:lnTo>
                    <a:pt x="13" y="40"/>
                  </a:lnTo>
                  <a:lnTo>
                    <a:pt x="14" y="38"/>
                  </a:lnTo>
                  <a:lnTo>
                    <a:pt x="16" y="35"/>
                  </a:lnTo>
                  <a:lnTo>
                    <a:pt x="16" y="35"/>
                  </a:lnTo>
                  <a:lnTo>
                    <a:pt x="13" y="21"/>
                  </a:lnTo>
                  <a:lnTo>
                    <a:pt x="12" y="5"/>
                  </a:lnTo>
                  <a:lnTo>
                    <a:pt x="12"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96" name="Google Shape;296;p6"/>
            <p:cNvSpPr/>
            <p:nvPr/>
          </p:nvSpPr>
          <p:spPr>
            <a:xfrm>
              <a:off x="4668838" y="3640138"/>
              <a:ext cx="4763" cy="14288"/>
            </a:xfrm>
            <a:custGeom>
              <a:rect b="b" l="l" r="r" t="t"/>
              <a:pathLst>
                <a:path extrusionOk="0" h="38" w="10">
                  <a:moveTo>
                    <a:pt x="0" y="5"/>
                  </a:moveTo>
                  <a:lnTo>
                    <a:pt x="0" y="33"/>
                  </a:lnTo>
                  <a:lnTo>
                    <a:pt x="0" y="33"/>
                  </a:lnTo>
                  <a:lnTo>
                    <a:pt x="0" y="34"/>
                  </a:lnTo>
                  <a:lnTo>
                    <a:pt x="1" y="37"/>
                  </a:lnTo>
                  <a:lnTo>
                    <a:pt x="5" y="38"/>
                  </a:lnTo>
                  <a:lnTo>
                    <a:pt x="9" y="37"/>
                  </a:lnTo>
                  <a:lnTo>
                    <a:pt x="10" y="34"/>
                  </a:lnTo>
                  <a:lnTo>
                    <a:pt x="10" y="33"/>
                  </a:lnTo>
                  <a:lnTo>
                    <a:pt x="10" y="5"/>
                  </a:lnTo>
                  <a:lnTo>
                    <a:pt x="10" y="5"/>
                  </a:lnTo>
                  <a:lnTo>
                    <a:pt x="10" y="3"/>
                  </a:lnTo>
                  <a:lnTo>
                    <a:pt x="9" y="1"/>
                  </a:lnTo>
                  <a:lnTo>
                    <a:pt x="5" y="0"/>
                  </a:lnTo>
                  <a:lnTo>
                    <a:pt x="1" y="1"/>
                  </a:lnTo>
                  <a:lnTo>
                    <a:pt x="0" y="3"/>
                  </a:lnTo>
                  <a:lnTo>
                    <a:pt x="0" y="5"/>
                  </a:lnTo>
                  <a:lnTo>
                    <a:pt x="0"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97" name="Google Shape;297;p6"/>
            <p:cNvSpPr/>
            <p:nvPr/>
          </p:nvSpPr>
          <p:spPr>
            <a:xfrm>
              <a:off x="4689476" y="3586163"/>
              <a:ext cx="6350" cy="23813"/>
            </a:xfrm>
            <a:custGeom>
              <a:rect b="b" l="l" r="r" t="t"/>
              <a:pathLst>
                <a:path extrusionOk="0" h="57" w="17">
                  <a:moveTo>
                    <a:pt x="7" y="1"/>
                  </a:moveTo>
                  <a:lnTo>
                    <a:pt x="7" y="1"/>
                  </a:lnTo>
                  <a:lnTo>
                    <a:pt x="4" y="6"/>
                  </a:lnTo>
                  <a:lnTo>
                    <a:pt x="1" y="13"/>
                  </a:lnTo>
                  <a:lnTo>
                    <a:pt x="1" y="19"/>
                  </a:lnTo>
                  <a:lnTo>
                    <a:pt x="0" y="26"/>
                  </a:lnTo>
                  <a:lnTo>
                    <a:pt x="1" y="51"/>
                  </a:lnTo>
                  <a:lnTo>
                    <a:pt x="1" y="51"/>
                  </a:lnTo>
                  <a:lnTo>
                    <a:pt x="2" y="53"/>
                  </a:lnTo>
                  <a:lnTo>
                    <a:pt x="4" y="56"/>
                  </a:lnTo>
                  <a:lnTo>
                    <a:pt x="7" y="57"/>
                  </a:lnTo>
                  <a:lnTo>
                    <a:pt x="11" y="56"/>
                  </a:lnTo>
                  <a:lnTo>
                    <a:pt x="13" y="53"/>
                  </a:lnTo>
                  <a:lnTo>
                    <a:pt x="13" y="51"/>
                  </a:lnTo>
                  <a:lnTo>
                    <a:pt x="13" y="51"/>
                  </a:lnTo>
                  <a:lnTo>
                    <a:pt x="13" y="31"/>
                  </a:lnTo>
                  <a:lnTo>
                    <a:pt x="13" y="31"/>
                  </a:lnTo>
                  <a:lnTo>
                    <a:pt x="11" y="19"/>
                  </a:lnTo>
                  <a:lnTo>
                    <a:pt x="13" y="14"/>
                  </a:lnTo>
                  <a:lnTo>
                    <a:pt x="15" y="10"/>
                  </a:lnTo>
                  <a:lnTo>
                    <a:pt x="15" y="10"/>
                  </a:lnTo>
                  <a:lnTo>
                    <a:pt x="17" y="8"/>
                  </a:lnTo>
                  <a:lnTo>
                    <a:pt x="17" y="5"/>
                  </a:lnTo>
                  <a:lnTo>
                    <a:pt x="14" y="1"/>
                  </a:lnTo>
                  <a:lnTo>
                    <a:pt x="13" y="0"/>
                  </a:lnTo>
                  <a:lnTo>
                    <a:pt x="11" y="0"/>
                  </a:lnTo>
                  <a:lnTo>
                    <a:pt x="9" y="0"/>
                  </a:lnTo>
                  <a:lnTo>
                    <a:pt x="7" y="1"/>
                  </a:lnTo>
                  <a:lnTo>
                    <a:pt x="7" y="1"/>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98" name="Google Shape;298;p6"/>
            <p:cNvSpPr/>
            <p:nvPr/>
          </p:nvSpPr>
          <p:spPr>
            <a:xfrm>
              <a:off x="4702176" y="3587751"/>
              <a:ext cx="9525" cy="25400"/>
            </a:xfrm>
            <a:custGeom>
              <a:rect b="b" l="l" r="r" t="t"/>
              <a:pathLst>
                <a:path extrusionOk="0" h="61" w="21">
                  <a:moveTo>
                    <a:pt x="10" y="4"/>
                  </a:moveTo>
                  <a:lnTo>
                    <a:pt x="10" y="4"/>
                  </a:lnTo>
                  <a:lnTo>
                    <a:pt x="5" y="17"/>
                  </a:lnTo>
                  <a:lnTo>
                    <a:pt x="1" y="31"/>
                  </a:lnTo>
                  <a:lnTo>
                    <a:pt x="0" y="38"/>
                  </a:lnTo>
                  <a:lnTo>
                    <a:pt x="0" y="44"/>
                  </a:lnTo>
                  <a:lnTo>
                    <a:pt x="1" y="51"/>
                  </a:lnTo>
                  <a:lnTo>
                    <a:pt x="2" y="57"/>
                  </a:lnTo>
                  <a:lnTo>
                    <a:pt x="2" y="57"/>
                  </a:lnTo>
                  <a:lnTo>
                    <a:pt x="4" y="60"/>
                  </a:lnTo>
                  <a:lnTo>
                    <a:pt x="6" y="61"/>
                  </a:lnTo>
                  <a:lnTo>
                    <a:pt x="7" y="61"/>
                  </a:lnTo>
                  <a:lnTo>
                    <a:pt x="10" y="60"/>
                  </a:lnTo>
                  <a:lnTo>
                    <a:pt x="13" y="57"/>
                  </a:lnTo>
                  <a:lnTo>
                    <a:pt x="13" y="55"/>
                  </a:lnTo>
                  <a:lnTo>
                    <a:pt x="13" y="52"/>
                  </a:lnTo>
                  <a:lnTo>
                    <a:pt x="13" y="52"/>
                  </a:lnTo>
                  <a:lnTo>
                    <a:pt x="11" y="47"/>
                  </a:lnTo>
                  <a:lnTo>
                    <a:pt x="10" y="40"/>
                  </a:lnTo>
                  <a:lnTo>
                    <a:pt x="11" y="35"/>
                  </a:lnTo>
                  <a:lnTo>
                    <a:pt x="13" y="28"/>
                  </a:lnTo>
                  <a:lnTo>
                    <a:pt x="17" y="18"/>
                  </a:lnTo>
                  <a:lnTo>
                    <a:pt x="21" y="7"/>
                  </a:lnTo>
                  <a:lnTo>
                    <a:pt x="21" y="7"/>
                  </a:lnTo>
                  <a:lnTo>
                    <a:pt x="21" y="5"/>
                  </a:lnTo>
                  <a:lnTo>
                    <a:pt x="21" y="2"/>
                  </a:lnTo>
                  <a:lnTo>
                    <a:pt x="19" y="1"/>
                  </a:lnTo>
                  <a:lnTo>
                    <a:pt x="17" y="0"/>
                  </a:lnTo>
                  <a:lnTo>
                    <a:pt x="13" y="1"/>
                  </a:lnTo>
                  <a:lnTo>
                    <a:pt x="11" y="2"/>
                  </a:lnTo>
                  <a:lnTo>
                    <a:pt x="10" y="4"/>
                  </a:lnTo>
                  <a:lnTo>
                    <a:pt x="10"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299" name="Google Shape;299;p6"/>
            <p:cNvSpPr/>
            <p:nvPr/>
          </p:nvSpPr>
          <p:spPr>
            <a:xfrm>
              <a:off x="4721226" y="3589338"/>
              <a:ext cx="6350" cy="25400"/>
            </a:xfrm>
            <a:custGeom>
              <a:rect b="b" l="l" r="r" t="t"/>
              <a:pathLst>
                <a:path extrusionOk="0" h="61" w="17">
                  <a:moveTo>
                    <a:pt x="17" y="5"/>
                  </a:moveTo>
                  <a:lnTo>
                    <a:pt x="17" y="5"/>
                  </a:lnTo>
                  <a:lnTo>
                    <a:pt x="17" y="2"/>
                  </a:lnTo>
                  <a:lnTo>
                    <a:pt x="16" y="1"/>
                  </a:lnTo>
                  <a:lnTo>
                    <a:pt x="12" y="0"/>
                  </a:lnTo>
                  <a:lnTo>
                    <a:pt x="8" y="1"/>
                  </a:lnTo>
                  <a:lnTo>
                    <a:pt x="7" y="2"/>
                  </a:lnTo>
                  <a:lnTo>
                    <a:pt x="7" y="5"/>
                  </a:lnTo>
                  <a:lnTo>
                    <a:pt x="7" y="5"/>
                  </a:lnTo>
                  <a:lnTo>
                    <a:pt x="4" y="18"/>
                  </a:lnTo>
                  <a:lnTo>
                    <a:pt x="2" y="31"/>
                  </a:lnTo>
                  <a:lnTo>
                    <a:pt x="0" y="37"/>
                  </a:lnTo>
                  <a:lnTo>
                    <a:pt x="0" y="44"/>
                  </a:lnTo>
                  <a:lnTo>
                    <a:pt x="2" y="51"/>
                  </a:lnTo>
                  <a:lnTo>
                    <a:pt x="3" y="57"/>
                  </a:lnTo>
                  <a:lnTo>
                    <a:pt x="3" y="57"/>
                  </a:lnTo>
                  <a:lnTo>
                    <a:pt x="4" y="60"/>
                  </a:lnTo>
                  <a:lnTo>
                    <a:pt x="7" y="60"/>
                  </a:lnTo>
                  <a:lnTo>
                    <a:pt x="8" y="61"/>
                  </a:lnTo>
                  <a:lnTo>
                    <a:pt x="11" y="60"/>
                  </a:lnTo>
                  <a:lnTo>
                    <a:pt x="14" y="56"/>
                  </a:lnTo>
                  <a:lnTo>
                    <a:pt x="14" y="54"/>
                  </a:lnTo>
                  <a:lnTo>
                    <a:pt x="14" y="52"/>
                  </a:lnTo>
                  <a:lnTo>
                    <a:pt x="14" y="52"/>
                  </a:lnTo>
                  <a:lnTo>
                    <a:pt x="12" y="47"/>
                  </a:lnTo>
                  <a:lnTo>
                    <a:pt x="11" y="40"/>
                  </a:lnTo>
                  <a:lnTo>
                    <a:pt x="14" y="28"/>
                  </a:lnTo>
                  <a:lnTo>
                    <a:pt x="16" y="17"/>
                  </a:lnTo>
                  <a:lnTo>
                    <a:pt x="17" y="5"/>
                  </a:lnTo>
                  <a:lnTo>
                    <a:pt x="17"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00" name="Google Shape;300;p6"/>
            <p:cNvSpPr/>
            <p:nvPr/>
          </p:nvSpPr>
          <p:spPr>
            <a:xfrm>
              <a:off x="4748213" y="3521076"/>
              <a:ext cx="3175" cy="30163"/>
            </a:xfrm>
            <a:custGeom>
              <a:rect b="b" l="l" r="r" t="t"/>
              <a:pathLst>
                <a:path extrusionOk="0" h="76" w="12">
                  <a:moveTo>
                    <a:pt x="0" y="5"/>
                  </a:moveTo>
                  <a:lnTo>
                    <a:pt x="0" y="71"/>
                  </a:lnTo>
                  <a:lnTo>
                    <a:pt x="0" y="71"/>
                  </a:lnTo>
                  <a:lnTo>
                    <a:pt x="0" y="73"/>
                  </a:lnTo>
                  <a:lnTo>
                    <a:pt x="1" y="75"/>
                  </a:lnTo>
                  <a:lnTo>
                    <a:pt x="5" y="76"/>
                  </a:lnTo>
                  <a:lnTo>
                    <a:pt x="9" y="75"/>
                  </a:lnTo>
                  <a:lnTo>
                    <a:pt x="11" y="73"/>
                  </a:lnTo>
                  <a:lnTo>
                    <a:pt x="12" y="71"/>
                  </a:lnTo>
                  <a:lnTo>
                    <a:pt x="12" y="5"/>
                  </a:lnTo>
                  <a:lnTo>
                    <a:pt x="12" y="5"/>
                  </a:lnTo>
                  <a:lnTo>
                    <a:pt x="11" y="3"/>
                  </a:lnTo>
                  <a:lnTo>
                    <a:pt x="9" y="2"/>
                  </a:lnTo>
                  <a:lnTo>
                    <a:pt x="5" y="0"/>
                  </a:lnTo>
                  <a:lnTo>
                    <a:pt x="1" y="2"/>
                  </a:lnTo>
                  <a:lnTo>
                    <a:pt x="0" y="3"/>
                  </a:lnTo>
                  <a:lnTo>
                    <a:pt x="0" y="5"/>
                  </a:lnTo>
                  <a:lnTo>
                    <a:pt x="0"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01" name="Google Shape;301;p6"/>
            <p:cNvSpPr/>
            <p:nvPr/>
          </p:nvSpPr>
          <p:spPr>
            <a:xfrm>
              <a:off x="4762501" y="3519488"/>
              <a:ext cx="6350" cy="25400"/>
            </a:xfrm>
            <a:custGeom>
              <a:rect b="b" l="l" r="r" t="t"/>
              <a:pathLst>
                <a:path extrusionOk="0" h="62" w="16">
                  <a:moveTo>
                    <a:pt x="14" y="53"/>
                  </a:moveTo>
                  <a:lnTo>
                    <a:pt x="14" y="53"/>
                  </a:lnTo>
                  <a:lnTo>
                    <a:pt x="13" y="47"/>
                  </a:lnTo>
                  <a:lnTo>
                    <a:pt x="12" y="41"/>
                  </a:lnTo>
                  <a:lnTo>
                    <a:pt x="11" y="29"/>
                  </a:lnTo>
                  <a:lnTo>
                    <a:pt x="12" y="6"/>
                  </a:lnTo>
                  <a:lnTo>
                    <a:pt x="12" y="6"/>
                  </a:lnTo>
                  <a:lnTo>
                    <a:pt x="12" y="4"/>
                  </a:lnTo>
                  <a:lnTo>
                    <a:pt x="11" y="2"/>
                  </a:lnTo>
                  <a:lnTo>
                    <a:pt x="7" y="0"/>
                  </a:lnTo>
                  <a:lnTo>
                    <a:pt x="3" y="2"/>
                  </a:lnTo>
                  <a:lnTo>
                    <a:pt x="1" y="4"/>
                  </a:lnTo>
                  <a:lnTo>
                    <a:pt x="0" y="6"/>
                  </a:lnTo>
                  <a:lnTo>
                    <a:pt x="0" y="6"/>
                  </a:lnTo>
                  <a:lnTo>
                    <a:pt x="0" y="33"/>
                  </a:lnTo>
                  <a:lnTo>
                    <a:pt x="1" y="46"/>
                  </a:lnTo>
                  <a:lnTo>
                    <a:pt x="3" y="53"/>
                  </a:lnTo>
                  <a:lnTo>
                    <a:pt x="5" y="58"/>
                  </a:lnTo>
                  <a:lnTo>
                    <a:pt x="5" y="58"/>
                  </a:lnTo>
                  <a:lnTo>
                    <a:pt x="7" y="60"/>
                  </a:lnTo>
                  <a:lnTo>
                    <a:pt x="8" y="62"/>
                  </a:lnTo>
                  <a:lnTo>
                    <a:pt x="11" y="62"/>
                  </a:lnTo>
                  <a:lnTo>
                    <a:pt x="12" y="60"/>
                  </a:lnTo>
                  <a:lnTo>
                    <a:pt x="14" y="58"/>
                  </a:lnTo>
                  <a:lnTo>
                    <a:pt x="16" y="55"/>
                  </a:lnTo>
                  <a:lnTo>
                    <a:pt x="14" y="53"/>
                  </a:lnTo>
                  <a:lnTo>
                    <a:pt x="14" y="5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02" name="Google Shape;302;p6"/>
            <p:cNvSpPr/>
            <p:nvPr/>
          </p:nvSpPr>
          <p:spPr>
            <a:xfrm>
              <a:off x="4776788" y="3514726"/>
              <a:ext cx="6350" cy="22225"/>
            </a:xfrm>
            <a:custGeom>
              <a:rect b="b" l="l" r="r" t="t"/>
              <a:pathLst>
                <a:path extrusionOk="0" h="56" w="17">
                  <a:moveTo>
                    <a:pt x="15" y="47"/>
                  </a:moveTo>
                  <a:lnTo>
                    <a:pt x="15" y="47"/>
                  </a:lnTo>
                  <a:lnTo>
                    <a:pt x="14" y="43"/>
                  </a:lnTo>
                  <a:lnTo>
                    <a:pt x="13" y="38"/>
                  </a:lnTo>
                  <a:lnTo>
                    <a:pt x="11" y="26"/>
                  </a:lnTo>
                  <a:lnTo>
                    <a:pt x="13" y="5"/>
                  </a:lnTo>
                  <a:lnTo>
                    <a:pt x="13" y="5"/>
                  </a:lnTo>
                  <a:lnTo>
                    <a:pt x="13" y="3"/>
                  </a:lnTo>
                  <a:lnTo>
                    <a:pt x="11" y="1"/>
                  </a:lnTo>
                  <a:lnTo>
                    <a:pt x="8" y="0"/>
                  </a:lnTo>
                  <a:lnTo>
                    <a:pt x="4" y="1"/>
                  </a:lnTo>
                  <a:lnTo>
                    <a:pt x="2" y="3"/>
                  </a:lnTo>
                  <a:lnTo>
                    <a:pt x="1" y="5"/>
                  </a:lnTo>
                  <a:lnTo>
                    <a:pt x="1" y="5"/>
                  </a:lnTo>
                  <a:lnTo>
                    <a:pt x="0" y="30"/>
                  </a:lnTo>
                  <a:lnTo>
                    <a:pt x="1" y="42"/>
                  </a:lnTo>
                  <a:lnTo>
                    <a:pt x="4" y="48"/>
                  </a:lnTo>
                  <a:lnTo>
                    <a:pt x="6" y="54"/>
                  </a:lnTo>
                  <a:lnTo>
                    <a:pt x="6" y="54"/>
                  </a:lnTo>
                  <a:lnTo>
                    <a:pt x="8" y="55"/>
                  </a:lnTo>
                  <a:lnTo>
                    <a:pt x="10" y="56"/>
                  </a:lnTo>
                  <a:lnTo>
                    <a:pt x="14" y="55"/>
                  </a:lnTo>
                  <a:lnTo>
                    <a:pt x="17" y="52"/>
                  </a:lnTo>
                  <a:lnTo>
                    <a:pt x="17" y="50"/>
                  </a:lnTo>
                  <a:lnTo>
                    <a:pt x="15" y="47"/>
                  </a:lnTo>
                  <a:lnTo>
                    <a:pt x="15" y="4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03" name="Google Shape;303;p6"/>
            <p:cNvSpPr/>
            <p:nvPr/>
          </p:nvSpPr>
          <p:spPr>
            <a:xfrm>
              <a:off x="4498976" y="3473451"/>
              <a:ext cx="7938" cy="22225"/>
            </a:xfrm>
            <a:custGeom>
              <a:rect b="b" l="l" r="r" t="t"/>
              <a:pathLst>
                <a:path extrusionOk="0" h="56" w="19">
                  <a:moveTo>
                    <a:pt x="9" y="4"/>
                  </a:moveTo>
                  <a:lnTo>
                    <a:pt x="9" y="4"/>
                  </a:lnTo>
                  <a:lnTo>
                    <a:pt x="5" y="15"/>
                  </a:lnTo>
                  <a:lnTo>
                    <a:pt x="1" y="27"/>
                  </a:lnTo>
                  <a:lnTo>
                    <a:pt x="0" y="40"/>
                  </a:lnTo>
                  <a:lnTo>
                    <a:pt x="0" y="47"/>
                  </a:lnTo>
                  <a:lnTo>
                    <a:pt x="1" y="52"/>
                  </a:lnTo>
                  <a:lnTo>
                    <a:pt x="1" y="52"/>
                  </a:lnTo>
                  <a:lnTo>
                    <a:pt x="2" y="55"/>
                  </a:lnTo>
                  <a:lnTo>
                    <a:pt x="4" y="56"/>
                  </a:lnTo>
                  <a:lnTo>
                    <a:pt x="8" y="56"/>
                  </a:lnTo>
                  <a:lnTo>
                    <a:pt x="12" y="53"/>
                  </a:lnTo>
                  <a:lnTo>
                    <a:pt x="13" y="52"/>
                  </a:lnTo>
                  <a:lnTo>
                    <a:pt x="12" y="49"/>
                  </a:lnTo>
                  <a:lnTo>
                    <a:pt x="12" y="49"/>
                  </a:lnTo>
                  <a:lnTo>
                    <a:pt x="12" y="44"/>
                  </a:lnTo>
                  <a:lnTo>
                    <a:pt x="12" y="39"/>
                  </a:lnTo>
                  <a:lnTo>
                    <a:pt x="13" y="27"/>
                  </a:lnTo>
                  <a:lnTo>
                    <a:pt x="19" y="6"/>
                  </a:lnTo>
                  <a:lnTo>
                    <a:pt x="19" y="6"/>
                  </a:lnTo>
                  <a:lnTo>
                    <a:pt x="19" y="5"/>
                  </a:lnTo>
                  <a:lnTo>
                    <a:pt x="19" y="2"/>
                  </a:lnTo>
                  <a:lnTo>
                    <a:pt x="16" y="0"/>
                  </a:lnTo>
                  <a:lnTo>
                    <a:pt x="12" y="0"/>
                  </a:lnTo>
                  <a:lnTo>
                    <a:pt x="10" y="1"/>
                  </a:lnTo>
                  <a:lnTo>
                    <a:pt x="9" y="4"/>
                  </a:lnTo>
                  <a:lnTo>
                    <a:pt x="9"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04" name="Google Shape;304;p6"/>
            <p:cNvSpPr/>
            <p:nvPr/>
          </p:nvSpPr>
          <p:spPr>
            <a:xfrm>
              <a:off x="4521201" y="3486151"/>
              <a:ext cx="7938" cy="38100"/>
            </a:xfrm>
            <a:custGeom>
              <a:rect b="b" l="l" r="r" t="t"/>
              <a:pathLst>
                <a:path extrusionOk="0" h="95" w="18">
                  <a:moveTo>
                    <a:pt x="8" y="2"/>
                  </a:moveTo>
                  <a:lnTo>
                    <a:pt x="8" y="2"/>
                  </a:lnTo>
                  <a:lnTo>
                    <a:pt x="4" y="10"/>
                  </a:lnTo>
                  <a:lnTo>
                    <a:pt x="2" y="18"/>
                  </a:lnTo>
                  <a:lnTo>
                    <a:pt x="2" y="26"/>
                  </a:lnTo>
                  <a:lnTo>
                    <a:pt x="2" y="34"/>
                  </a:lnTo>
                  <a:lnTo>
                    <a:pt x="2" y="34"/>
                  </a:lnTo>
                  <a:lnTo>
                    <a:pt x="2" y="48"/>
                  </a:lnTo>
                  <a:lnTo>
                    <a:pt x="1" y="61"/>
                  </a:lnTo>
                  <a:lnTo>
                    <a:pt x="0" y="75"/>
                  </a:lnTo>
                  <a:lnTo>
                    <a:pt x="0" y="89"/>
                  </a:lnTo>
                  <a:lnTo>
                    <a:pt x="0" y="89"/>
                  </a:lnTo>
                  <a:lnTo>
                    <a:pt x="0" y="91"/>
                  </a:lnTo>
                  <a:lnTo>
                    <a:pt x="1" y="94"/>
                  </a:lnTo>
                  <a:lnTo>
                    <a:pt x="5" y="95"/>
                  </a:lnTo>
                  <a:lnTo>
                    <a:pt x="9" y="94"/>
                  </a:lnTo>
                  <a:lnTo>
                    <a:pt x="10" y="91"/>
                  </a:lnTo>
                  <a:lnTo>
                    <a:pt x="10" y="89"/>
                  </a:lnTo>
                  <a:lnTo>
                    <a:pt x="10" y="89"/>
                  </a:lnTo>
                  <a:lnTo>
                    <a:pt x="13" y="66"/>
                  </a:lnTo>
                  <a:lnTo>
                    <a:pt x="14" y="45"/>
                  </a:lnTo>
                  <a:lnTo>
                    <a:pt x="14" y="45"/>
                  </a:lnTo>
                  <a:lnTo>
                    <a:pt x="14" y="35"/>
                  </a:lnTo>
                  <a:lnTo>
                    <a:pt x="13" y="26"/>
                  </a:lnTo>
                  <a:lnTo>
                    <a:pt x="14" y="17"/>
                  </a:lnTo>
                  <a:lnTo>
                    <a:pt x="16" y="13"/>
                  </a:lnTo>
                  <a:lnTo>
                    <a:pt x="18" y="9"/>
                  </a:lnTo>
                  <a:lnTo>
                    <a:pt x="18" y="9"/>
                  </a:lnTo>
                  <a:lnTo>
                    <a:pt x="18" y="6"/>
                  </a:lnTo>
                  <a:lnTo>
                    <a:pt x="18" y="4"/>
                  </a:lnTo>
                  <a:lnTo>
                    <a:pt x="18" y="2"/>
                  </a:lnTo>
                  <a:lnTo>
                    <a:pt x="16" y="1"/>
                  </a:lnTo>
                  <a:lnTo>
                    <a:pt x="12" y="0"/>
                  </a:lnTo>
                  <a:lnTo>
                    <a:pt x="9" y="1"/>
                  </a:lnTo>
                  <a:lnTo>
                    <a:pt x="8" y="2"/>
                  </a:lnTo>
                  <a:lnTo>
                    <a:pt x="8" y="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05" name="Google Shape;305;p6"/>
            <p:cNvSpPr/>
            <p:nvPr/>
          </p:nvSpPr>
          <p:spPr>
            <a:xfrm>
              <a:off x="4540251" y="3524251"/>
              <a:ext cx="6350" cy="30163"/>
            </a:xfrm>
            <a:custGeom>
              <a:rect b="b" l="l" r="r" t="t"/>
              <a:pathLst>
                <a:path extrusionOk="0" h="76" w="16">
                  <a:moveTo>
                    <a:pt x="4" y="5"/>
                  </a:moveTo>
                  <a:lnTo>
                    <a:pt x="4" y="5"/>
                  </a:lnTo>
                  <a:lnTo>
                    <a:pt x="3" y="38"/>
                  </a:lnTo>
                  <a:lnTo>
                    <a:pt x="0" y="71"/>
                  </a:lnTo>
                  <a:lnTo>
                    <a:pt x="0" y="71"/>
                  </a:lnTo>
                  <a:lnTo>
                    <a:pt x="2" y="72"/>
                  </a:lnTo>
                  <a:lnTo>
                    <a:pt x="3" y="75"/>
                  </a:lnTo>
                  <a:lnTo>
                    <a:pt x="7" y="76"/>
                  </a:lnTo>
                  <a:lnTo>
                    <a:pt x="11" y="75"/>
                  </a:lnTo>
                  <a:lnTo>
                    <a:pt x="12" y="72"/>
                  </a:lnTo>
                  <a:lnTo>
                    <a:pt x="12" y="71"/>
                  </a:lnTo>
                  <a:lnTo>
                    <a:pt x="12" y="71"/>
                  </a:lnTo>
                  <a:lnTo>
                    <a:pt x="15" y="38"/>
                  </a:lnTo>
                  <a:lnTo>
                    <a:pt x="16" y="5"/>
                  </a:lnTo>
                  <a:lnTo>
                    <a:pt x="16" y="5"/>
                  </a:lnTo>
                  <a:lnTo>
                    <a:pt x="16" y="3"/>
                  </a:lnTo>
                  <a:lnTo>
                    <a:pt x="15" y="1"/>
                  </a:lnTo>
                  <a:lnTo>
                    <a:pt x="11" y="0"/>
                  </a:lnTo>
                  <a:lnTo>
                    <a:pt x="7" y="1"/>
                  </a:lnTo>
                  <a:lnTo>
                    <a:pt x="5" y="3"/>
                  </a:lnTo>
                  <a:lnTo>
                    <a:pt x="4" y="5"/>
                  </a:lnTo>
                  <a:lnTo>
                    <a:pt x="4"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06" name="Google Shape;306;p6"/>
            <p:cNvSpPr/>
            <p:nvPr/>
          </p:nvSpPr>
          <p:spPr>
            <a:xfrm>
              <a:off x="4629151" y="3451226"/>
              <a:ext cx="4763" cy="25400"/>
            </a:xfrm>
            <a:custGeom>
              <a:rect b="b" l="l" r="r" t="t"/>
              <a:pathLst>
                <a:path extrusionOk="0" h="65" w="12">
                  <a:moveTo>
                    <a:pt x="0" y="7"/>
                  </a:moveTo>
                  <a:lnTo>
                    <a:pt x="0" y="59"/>
                  </a:lnTo>
                  <a:lnTo>
                    <a:pt x="0" y="59"/>
                  </a:lnTo>
                  <a:lnTo>
                    <a:pt x="0" y="62"/>
                  </a:lnTo>
                  <a:lnTo>
                    <a:pt x="2" y="63"/>
                  </a:lnTo>
                  <a:lnTo>
                    <a:pt x="5" y="65"/>
                  </a:lnTo>
                  <a:lnTo>
                    <a:pt x="9" y="63"/>
                  </a:lnTo>
                  <a:lnTo>
                    <a:pt x="11" y="62"/>
                  </a:lnTo>
                  <a:lnTo>
                    <a:pt x="12" y="59"/>
                  </a:lnTo>
                  <a:lnTo>
                    <a:pt x="12" y="7"/>
                  </a:lnTo>
                  <a:lnTo>
                    <a:pt x="12" y="7"/>
                  </a:lnTo>
                  <a:lnTo>
                    <a:pt x="11" y="4"/>
                  </a:lnTo>
                  <a:lnTo>
                    <a:pt x="9" y="1"/>
                  </a:lnTo>
                  <a:lnTo>
                    <a:pt x="5" y="0"/>
                  </a:lnTo>
                  <a:lnTo>
                    <a:pt x="2" y="1"/>
                  </a:lnTo>
                  <a:lnTo>
                    <a:pt x="0" y="4"/>
                  </a:lnTo>
                  <a:lnTo>
                    <a:pt x="0" y="7"/>
                  </a:lnTo>
                  <a:lnTo>
                    <a:pt x="0" y="7"/>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07" name="Google Shape;307;p6"/>
            <p:cNvSpPr/>
            <p:nvPr/>
          </p:nvSpPr>
          <p:spPr>
            <a:xfrm>
              <a:off x="4657726" y="3457576"/>
              <a:ext cx="6350" cy="20638"/>
            </a:xfrm>
            <a:custGeom>
              <a:rect b="b" l="l" r="r" t="t"/>
              <a:pathLst>
                <a:path extrusionOk="0" h="52" w="16">
                  <a:moveTo>
                    <a:pt x="4" y="4"/>
                  </a:moveTo>
                  <a:lnTo>
                    <a:pt x="4" y="4"/>
                  </a:lnTo>
                  <a:lnTo>
                    <a:pt x="3" y="14"/>
                  </a:lnTo>
                  <a:lnTo>
                    <a:pt x="1" y="25"/>
                  </a:lnTo>
                  <a:lnTo>
                    <a:pt x="0" y="47"/>
                  </a:lnTo>
                  <a:lnTo>
                    <a:pt x="0" y="47"/>
                  </a:lnTo>
                  <a:lnTo>
                    <a:pt x="1" y="49"/>
                  </a:lnTo>
                  <a:lnTo>
                    <a:pt x="3" y="51"/>
                  </a:lnTo>
                  <a:lnTo>
                    <a:pt x="7" y="52"/>
                  </a:lnTo>
                  <a:lnTo>
                    <a:pt x="11" y="51"/>
                  </a:lnTo>
                  <a:lnTo>
                    <a:pt x="12" y="49"/>
                  </a:lnTo>
                  <a:lnTo>
                    <a:pt x="12" y="47"/>
                  </a:lnTo>
                  <a:lnTo>
                    <a:pt x="12" y="47"/>
                  </a:lnTo>
                  <a:lnTo>
                    <a:pt x="13" y="27"/>
                  </a:lnTo>
                  <a:lnTo>
                    <a:pt x="13" y="17"/>
                  </a:lnTo>
                  <a:lnTo>
                    <a:pt x="16" y="6"/>
                  </a:lnTo>
                  <a:lnTo>
                    <a:pt x="16" y="6"/>
                  </a:lnTo>
                  <a:lnTo>
                    <a:pt x="16" y="4"/>
                  </a:lnTo>
                  <a:lnTo>
                    <a:pt x="15" y="2"/>
                  </a:lnTo>
                  <a:lnTo>
                    <a:pt x="12" y="0"/>
                  </a:lnTo>
                  <a:lnTo>
                    <a:pt x="7" y="0"/>
                  </a:lnTo>
                  <a:lnTo>
                    <a:pt x="5" y="1"/>
                  </a:lnTo>
                  <a:lnTo>
                    <a:pt x="4" y="4"/>
                  </a:lnTo>
                  <a:lnTo>
                    <a:pt x="4"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08" name="Google Shape;308;p6"/>
            <p:cNvSpPr/>
            <p:nvPr/>
          </p:nvSpPr>
          <p:spPr>
            <a:xfrm>
              <a:off x="4686301" y="3459163"/>
              <a:ext cx="4763" cy="28575"/>
            </a:xfrm>
            <a:custGeom>
              <a:rect b="b" l="l" r="r" t="t"/>
              <a:pathLst>
                <a:path extrusionOk="0" h="72" w="15">
                  <a:moveTo>
                    <a:pt x="4" y="5"/>
                  </a:moveTo>
                  <a:lnTo>
                    <a:pt x="4" y="5"/>
                  </a:lnTo>
                  <a:lnTo>
                    <a:pt x="2" y="19"/>
                  </a:lnTo>
                  <a:lnTo>
                    <a:pt x="0" y="27"/>
                  </a:lnTo>
                  <a:lnTo>
                    <a:pt x="0" y="35"/>
                  </a:lnTo>
                  <a:lnTo>
                    <a:pt x="0" y="66"/>
                  </a:lnTo>
                  <a:lnTo>
                    <a:pt x="0" y="66"/>
                  </a:lnTo>
                  <a:lnTo>
                    <a:pt x="0" y="68"/>
                  </a:lnTo>
                  <a:lnTo>
                    <a:pt x="2" y="70"/>
                  </a:lnTo>
                  <a:lnTo>
                    <a:pt x="6" y="72"/>
                  </a:lnTo>
                  <a:lnTo>
                    <a:pt x="10" y="70"/>
                  </a:lnTo>
                  <a:lnTo>
                    <a:pt x="11" y="68"/>
                  </a:lnTo>
                  <a:lnTo>
                    <a:pt x="11" y="66"/>
                  </a:lnTo>
                  <a:lnTo>
                    <a:pt x="11" y="35"/>
                  </a:lnTo>
                  <a:lnTo>
                    <a:pt x="11" y="35"/>
                  </a:lnTo>
                  <a:lnTo>
                    <a:pt x="12" y="27"/>
                  </a:lnTo>
                  <a:lnTo>
                    <a:pt x="14" y="19"/>
                  </a:lnTo>
                  <a:lnTo>
                    <a:pt x="15" y="5"/>
                  </a:lnTo>
                  <a:lnTo>
                    <a:pt x="15" y="5"/>
                  </a:lnTo>
                  <a:lnTo>
                    <a:pt x="15" y="2"/>
                  </a:lnTo>
                  <a:lnTo>
                    <a:pt x="14" y="1"/>
                  </a:lnTo>
                  <a:lnTo>
                    <a:pt x="12" y="0"/>
                  </a:lnTo>
                  <a:lnTo>
                    <a:pt x="10" y="0"/>
                  </a:lnTo>
                  <a:lnTo>
                    <a:pt x="6" y="1"/>
                  </a:lnTo>
                  <a:lnTo>
                    <a:pt x="4" y="2"/>
                  </a:lnTo>
                  <a:lnTo>
                    <a:pt x="4" y="5"/>
                  </a:lnTo>
                  <a:lnTo>
                    <a:pt x="4"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09" name="Google Shape;309;p6"/>
            <p:cNvSpPr/>
            <p:nvPr/>
          </p:nvSpPr>
          <p:spPr>
            <a:xfrm>
              <a:off x="4621213" y="3276601"/>
              <a:ext cx="4763" cy="22225"/>
            </a:xfrm>
            <a:custGeom>
              <a:rect b="b" l="l" r="r" t="t"/>
              <a:pathLst>
                <a:path extrusionOk="0" h="56" w="14">
                  <a:moveTo>
                    <a:pt x="10" y="5"/>
                  </a:moveTo>
                  <a:lnTo>
                    <a:pt x="10" y="5"/>
                  </a:lnTo>
                  <a:lnTo>
                    <a:pt x="10" y="3"/>
                  </a:lnTo>
                  <a:lnTo>
                    <a:pt x="9" y="2"/>
                  </a:lnTo>
                  <a:lnTo>
                    <a:pt x="5" y="0"/>
                  </a:lnTo>
                  <a:lnTo>
                    <a:pt x="1" y="2"/>
                  </a:lnTo>
                  <a:lnTo>
                    <a:pt x="0" y="3"/>
                  </a:lnTo>
                  <a:lnTo>
                    <a:pt x="0" y="5"/>
                  </a:lnTo>
                  <a:lnTo>
                    <a:pt x="0" y="5"/>
                  </a:lnTo>
                  <a:lnTo>
                    <a:pt x="1" y="28"/>
                  </a:lnTo>
                  <a:lnTo>
                    <a:pt x="4" y="51"/>
                  </a:lnTo>
                  <a:lnTo>
                    <a:pt x="4" y="51"/>
                  </a:lnTo>
                  <a:lnTo>
                    <a:pt x="4" y="54"/>
                  </a:lnTo>
                  <a:lnTo>
                    <a:pt x="5" y="55"/>
                  </a:lnTo>
                  <a:lnTo>
                    <a:pt x="9" y="56"/>
                  </a:lnTo>
                  <a:lnTo>
                    <a:pt x="13" y="55"/>
                  </a:lnTo>
                  <a:lnTo>
                    <a:pt x="14" y="54"/>
                  </a:lnTo>
                  <a:lnTo>
                    <a:pt x="14" y="51"/>
                  </a:lnTo>
                  <a:lnTo>
                    <a:pt x="14" y="51"/>
                  </a:lnTo>
                  <a:lnTo>
                    <a:pt x="13" y="28"/>
                  </a:lnTo>
                  <a:lnTo>
                    <a:pt x="10" y="5"/>
                  </a:lnTo>
                  <a:lnTo>
                    <a:pt x="10"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10" name="Google Shape;310;p6"/>
            <p:cNvSpPr/>
            <p:nvPr/>
          </p:nvSpPr>
          <p:spPr>
            <a:xfrm>
              <a:off x="4646613" y="3281363"/>
              <a:ext cx="7938" cy="19050"/>
            </a:xfrm>
            <a:custGeom>
              <a:rect b="b" l="l" r="r" t="t"/>
              <a:pathLst>
                <a:path extrusionOk="0" h="48" w="20">
                  <a:moveTo>
                    <a:pt x="8" y="3"/>
                  </a:moveTo>
                  <a:lnTo>
                    <a:pt x="8" y="3"/>
                  </a:lnTo>
                  <a:lnTo>
                    <a:pt x="3" y="22"/>
                  </a:lnTo>
                  <a:lnTo>
                    <a:pt x="1" y="33"/>
                  </a:lnTo>
                  <a:lnTo>
                    <a:pt x="0" y="43"/>
                  </a:lnTo>
                  <a:lnTo>
                    <a:pt x="0" y="43"/>
                  </a:lnTo>
                  <a:lnTo>
                    <a:pt x="0" y="46"/>
                  </a:lnTo>
                  <a:lnTo>
                    <a:pt x="1" y="47"/>
                  </a:lnTo>
                  <a:lnTo>
                    <a:pt x="5" y="48"/>
                  </a:lnTo>
                  <a:lnTo>
                    <a:pt x="9" y="47"/>
                  </a:lnTo>
                  <a:lnTo>
                    <a:pt x="11" y="46"/>
                  </a:lnTo>
                  <a:lnTo>
                    <a:pt x="12" y="43"/>
                  </a:lnTo>
                  <a:lnTo>
                    <a:pt x="12" y="43"/>
                  </a:lnTo>
                  <a:lnTo>
                    <a:pt x="12" y="34"/>
                  </a:lnTo>
                  <a:lnTo>
                    <a:pt x="14" y="25"/>
                  </a:lnTo>
                  <a:lnTo>
                    <a:pt x="20" y="7"/>
                  </a:lnTo>
                  <a:lnTo>
                    <a:pt x="20" y="7"/>
                  </a:lnTo>
                  <a:lnTo>
                    <a:pt x="20" y="4"/>
                  </a:lnTo>
                  <a:lnTo>
                    <a:pt x="18" y="1"/>
                  </a:lnTo>
                  <a:lnTo>
                    <a:pt x="16" y="0"/>
                  </a:lnTo>
                  <a:lnTo>
                    <a:pt x="11" y="0"/>
                  </a:lnTo>
                  <a:lnTo>
                    <a:pt x="9" y="1"/>
                  </a:lnTo>
                  <a:lnTo>
                    <a:pt x="8" y="3"/>
                  </a:lnTo>
                  <a:lnTo>
                    <a:pt x="8" y="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11" name="Google Shape;311;p6"/>
            <p:cNvSpPr/>
            <p:nvPr/>
          </p:nvSpPr>
          <p:spPr>
            <a:xfrm>
              <a:off x="4673601" y="3286126"/>
              <a:ext cx="6350" cy="22225"/>
            </a:xfrm>
            <a:custGeom>
              <a:rect b="b" l="l" r="r" t="t"/>
              <a:pathLst>
                <a:path extrusionOk="0" h="58" w="16">
                  <a:moveTo>
                    <a:pt x="4" y="6"/>
                  </a:moveTo>
                  <a:lnTo>
                    <a:pt x="4" y="6"/>
                  </a:lnTo>
                  <a:lnTo>
                    <a:pt x="3" y="29"/>
                  </a:lnTo>
                  <a:lnTo>
                    <a:pt x="0" y="51"/>
                  </a:lnTo>
                  <a:lnTo>
                    <a:pt x="0" y="51"/>
                  </a:lnTo>
                  <a:lnTo>
                    <a:pt x="1" y="54"/>
                  </a:lnTo>
                  <a:lnTo>
                    <a:pt x="3" y="55"/>
                  </a:lnTo>
                  <a:lnTo>
                    <a:pt x="7" y="58"/>
                  </a:lnTo>
                  <a:lnTo>
                    <a:pt x="11" y="55"/>
                  </a:lnTo>
                  <a:lnTo>
                    <a:pt x="12" y="54"/>
                  </a:lnTo>
                  <a:lnTo>
                    <a:pt x="12" y="51"/>
                  </a:lnTo>
                  <a:lnTo>
                    <a:pt x="12" y="51"/>
                  </a:lnTo>
                  <a:lnTo>
                    <a:pt x="14" y="29"/>
                  </a:lnTo>
                  <a:lnTo>
                    <a:pt x="16" y="6"/>
                  </a:lnTo>
                  <a:lnTo>
                    <a:pt x="16" y="6"/>
                  </a:lnTo>
                  <a:lnTo>
                    <a:pt x="16" y="4"/>
                  </a:lnTo>
                  <a:lnTo>
                    <a:pt x="14" y="2"/>
                  </a:lnTo>
                  <a:lnTo>
                    <a:pt x="11" y="0"/>
                  </a:lnTo>
                  <a:lnTo>
                    <a:pt x="7" y="2"/>
                  </a:lnTo>
                  <a:lnTo>
                    <a:pt x="5" y="4"/>
                  </a:lnTo>
                  <a:lnTo>
                    <a:pt x="4" y="6"/>
                  </a:lnTo>
                  <a:lnTo>
                    <a:pt x="4" y="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12" name="Google Shape;312;p6"/>
            <p:cNvSpPr/>
            <p:nvPr/>
          </p:nvSpPr>
          <p:spPr>
            <a:xfrm>
              <a:off x="4757738" y="3371851"/>
              <a:ext cx="4763" cy="26988"/>
            </a:xfrm>
            <a:custGeom>
              <a:rect b="b" l="l" r="r" t="t"/>
              <a:pathLst>
                <a:path extrusionOk="0" h="68" w="12">
                  <a:moveTo>
                    <a:pt x="0" y="5"/>
                  </a:moveTo>
                  <a:lnTo>
                    <a:pt x="0" y="62"/>
                  </a:lnTo>
                  <a:lnTo>
                    <a:pt x="0" y="62"/>
                  </a:lnTo>
                  <a:lnTo>
                    <a:pt x="2" y="65"/>
                  </a:lnTo>
                  <a:lnTo>
                    <a:pt x="3" y="66"/>
                  </a:lnTo>
                  <a:lnTo>
                    <a:pt x="7" y="68"/>
                  </a:lnTo>
                  <a:lnTo>
                    <a:pt x="11" y="66"/>
                  </a:lnTo>
                  <a:lnTo>
                    <a:pt x="12" y="65"/>
                  </a:lnTo>
                  <a:lnTo>
                    <a:pt x="12" y="62"/>
                  </a:lnTo>
                  <a:lnTo>
                    <a:pt x="12" y="5"/>
                  </a:lnTo>
                  <a:lnTo>
                    <a:pt x="12" y="5"/>
                  </a:lnTo>
                  <a:lnTo>
                    <a:pt x="12" y="2"/>
                  </a:lnTo>
                  <a:lnTo>
                    <a:pt x="11" y="1"/>
                  </a:lnTo>
                  <a:lnTo>
                    <a:pt x="7" y="0"/>
                  </a:lnTo>
                  <a:lnTo>
                    <a:pt x="3" y="1"/>
                  </a:lnTo>
                  <a:lnTo>
                    <a:pt x="2" y="2"/>
                  </a:lnTo>
                  <a:lnTo>
                    <a:pt x="0" y="5"/>
                  </a:lnTo>
                  <a:lnTo>
                    <a:pt x="0" y="5"/>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13" name="Google Shape;313;p6"/>
            <p:cNvSpPr/>
            <p:nvPr/>
          </p:nvSpPr>
          <p:spPr>
            <a:xfrm>
              <a:off x="4781551" y="3379788"/>
              <a:ext cx="7938" cy="14288"/>
            </a:xfrm>
            <a:custGeom>
              <a:rect b="b" l="l" r="r" t="t"/>
              <a:pathLst>
                <a:path extrusionOk="0" h="35" w="18">
                  <a:moveTo>
                    <a:pt x="8" y="4"/>
                  </a:moveTo>
                  <a:lnTo>
                    <a:pt x="8" y="4"/>
                  </a:lnTo>
                  <a:lnTo>
                    <a:pt x="4" y="14"/>
                  </a:lnTo>
                  <a:lnTo>
                    <a:pt x="1" y="26"/>
                  </a:lnTo>
                  <a:lnTo>
                    <a:pt x="1" y="26"/>
                  </a:lnTo>
                  <a:lnTo>
                    <a:pt x="0" y="29"/>
                  </a:lnTo>
                  <a:lnTo>
                    <a:pt x="0" y="31"/>
                  </a:lnTo>
                  <a:lnTo>
                    <a:pt x="4" y="34"/>
                  </a:lnTo>
                  <a:lnTo>
                    <a:pt x="5" y="35"/>
                  </a:lnTo>
                  <a:lnTo>
                    <a:pt x="8" y="35"/>
                  </a:lnTo>
                  <a:lnTo>
                    <a:pt x="9" y="34"/>
                  </a:lnTo>
                  <a:lnTo>
                    <a:pt x="10" y="31"/>
                  </a:lnTo>
                  <a:lnTo>
                    <a:pt x="10" y="31"/>
                  </a:lnTo>
                  <a:lnTo>
                    <a:pt x="14" y="21"/>
                  </a:lnTo>
                  <a:lnTo>
                    <a:pt x="18" y="9"/>
                  </a:lnTo>
                  <a:lnTo>
                    <a:pt x="18" y="9"/>
                  </a:lnTo>
                  <a:lnTo>
                    <a:pt x="18" y="6"/>
                  </a:lnTo>
                  <a:lnTo>
                    <a:pt x="18" y="4"/>
                  </a:lnTo>
                  <a:lnTo>
                    <a:pt x="15" y="1"/>
                  </a:lnTo>
                  <a:lnTo>
                    <a:pt x="13" y="0"/>
                  </a:lnTo>
                  <a:lnTo>
                    <a:pt x="12" y="0"/>
                  </a:lnTo>
                  <a:lnTo>
                    <a:pt x="10" y="1"/>
                  </a:lnTo>
                  <a:lnTo>
                    <a:pt x="8" y="4"/>
                  </a:lnTo>
                  <a:lnTo>
                    <a:pt x="8" y="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14" name="Google Shape;314;p6"/>
            <p:cNvSpPr/>
            <p:nvPr/>
          </p:nvSpPr>
          <p:spPr>
            <a:xfrm>
              <a:off x="4351338" y="3216276"/>
              <a:ext cx="368300" cy="204788"/>
            </a:xfrm>
            <a:custGeom>
              <a:rect b="b" l="l" r="r" t="t"/>
              <a:pathLst>
                <a:path extrusionOk="0" h="517" w="926">
                  <a:moveTo>
                    <a:pt x="892" y="412"/>
                  </a:moveTo>
                  <a:lnTo>
                    <a:pt x="892" y="412"/>
                  </a:lnTo>
                  <a:lnTo>
                    <a:pt x="879" y="420"/>
                  </a:lnTo>
                  <a:lnTo>
                    <a:pt x="865" y="427"/>
                  </a:lnTo>
                  <a:lnTo>
                    <a:pt x="849" y="432"/>
                  </a:lnTo>
                  <a:lnTo>
                    <a:pt x="835" y="436"/>
                  </a:lnTo>
                  <a:lnTo>
                    <a:pt x="819" y="437"/>
                  </a:lnTo>
                  <a:lnTo>
                    <a:pt x="804" y="438"/>
                  </a:lnTo>
                  <a:lnTo>
                    <a:pt x="788" y="438"/>
                  </a:lnTo>
                  <a:lnTo>
                    <a:pt x="771" y="438"/>
                  </a:lnTo>
                  <a:lnTo>
                    <a:pt x="739" y="436"/>
                  </a:lnTo>
                  <a:lnTo>
                    <a:pt x="707" y="431"/>
                  </a:lnTo>
                  <a:lnTo>
                    <a:pt x="647" y="419"/>
                  </a:lnTo>
                  <a:lnTo>
                    <a:pt x="647" y="419"/>
                  </a:lnTo>
                  <a:lnTo>
                    <a:pt x="611" y="412"/>
                  </a:lnTo>
                  <a:lnTo>
                    <a:pt x="576" y="403"/>
                  </a:lnTo>
                  <a:lnTo>
                    <a:pt x="542" y="393"/>
                  </a:lnTo>
                  <a:lnTo>
                    <a:pt x="525" y="386"/>
                  </a:lnTo>
                  <a:lnTo>
                    <a:pt x="508" y="378"/>
                  </a:lnTo>
                  <a:lnTo>
                    <a:pt x="508" y="378"/>
                  </a:lnTo>
                  <a:lnTo>
                    <a:pt x="488" y="368"/>
                  </a:lnTo>
                  <a:lnTo>
                    <a:pt x="467" y="355"/>
                  </a:lnTo>
                  <a:lnTo>
                    <a:pt x="448" y="342"/>
                  </a:lnTo>
                  <a:lnTo>
                    <a:pt x="437" y="336"/>
                  </a:lnTo>
                  <a:lnTo>
                    <a:pt x="427" y="331"/>
                  </a:lnTo>
                  <a:lnTo>
                    <a:pt x="427" y="331"/>
                  </a:lnTo>
                  <a:lnTo>
                    <a:pt x="423" y="327"/>
                  </a:lnTo>
                  <a:lnTo>
                    <a:pt x="418" y="323"/>
                  </a:lnTo>
                  <a:lnTo>
                    <a:pt x="418" y="323"/>
                  </a:lnTo>
                  <a:lnTo>
                    <a:pt x="412" y="321"/>
                  </a:lnTo>
                  <a:lnTo>
                    <a:pt x="407" y="319"/>
                  </a:lnTo>
                  <a:lnTo>
                    <a:pt x="407" y="319"/>
                  </a:lnTo>
                  <a:lnTo>
                    <a:pt x="399" y="318"/>
                  </a:lnTo>
                  <a:lnTo>
                    <a:pt x="393" y="321"/>
                  </a:lnTo>
                  <a:lnTo>
                    <a:pt x="388" y="323"/>
                  </a:lnTo>
                  <a:lnTo>
                    <a:pt x="384" y="329"/>
                  </a:lnTo>
                  <a:lnTo>
                    <a:pt x="384" y="329"/>
                  </a:lnTo>
                  <a:lnTo>
                    <a:pt x="376" y="334"/>
                  </a:lnTo>
                  <a:lnTo>
                    <a:pt x="371" y="340"/>
                  </a:lnTo>
                  <a:lnTo>
                    <a:pt x="365" y="348"/>
                  </a:lnTo>
                  <a:lnTo>
                    <a:pt x="360" y="356"/>
                  </a:lnTo>
                  <a:lnTo>
                    <a:pt x="360" y="356"/>
                  </a:lnTo>
                  <a:lnTo>
                    <a:pt x="354" y="366"/>
                  </a:lnTo>
                  <a:lnTo>
                    <a:pt x="343" y="377"/>
                  </a:lnTo>
                  <a:lnTo>
                    <a:pt x="333" y="387"/>
                  </a:lnTo>
                  <a:lnTo>
                    <a:pt x="321" y="397"/>
                  </a:lnTo>
                  <a:lnTo>
                    <a:pt x="296" y="415"/>
                  </a:lnTo>
                  <a:lnTo>
                    <a:pt x="274" y="431"/>
                  </a:lnTo>
                  <a:lnTo>
                    <a:pt x="274" y="431"/>
                  </a:lnTo>
                  <a:lnTo>
                    <a:pt x="259" y="441"/>
                  </a:lnTo>
                  <a:lnTo>
                    <a:pt x="244" y="450"/>
                  </a:lnTo>
                  <a:lnTo>
                    <a:pt x="228" y="457"/>
                  </a:lnTo>
                  <a:lnTo>
                    <a:pt x="211" y="463"/>
                  </a:lnTo>
                  <a:lnTo>
                    <a:pt x="193" y="467"/>
                  </a:lnTo>
                  <a:lnTo>
                    <a:pt x="176" y="468"/>
                  </a:lnTo>
                  <a:lnTo>
                    <a:pt x="159" y="470"/>
                  </a:lnTo>
                  <a:lnTo>
                    <a:pt x="142" y="467"/>
                  </a:lnTo>
                  <a:lnTo>
                    <a:pt x="126" y="465"/>
                  </a:lnTo>
                  <a:lnTo>
                    <a:pt x="110" y="459"/>
                  </a:lnTo>
                  <a:lnTo>
                    <a:pt x="96" y="451"/>
                  </a:lnTo>
                  <a:lnTo>
                    <a:pt x="83" y="442"/>
                  </a:lnTo>
                  <a:lnTo>
                    <a:pt x="71" y="431"/>
                  </a:lnTo>
                  <a:lnTo>
                    <a:pt x="61" y="416"/>
                  </a:lnTo>
                  <a:lnTo>
                    <a:pt x="53" y="400"/>
                  </a:lnTo>
                  <a:lnTo>
                    <a:pt x="47" y="382"/>
                  </a:lnTo>
                  <a:lnTo>
                    <a:pt x="47" y="382"/>
                  </a:lnTo>
                  <a:lnTo>
                    <a:pt x="45" y="368"/>
                  </a:lnTo>
                  <a:lnTo>
                    <a:pt x="45" y="355"/>
                  </a:lnTo>
                  <a:lnTo>
                    <a:pt x="47" y="342"/>
                  </a:lnTo>
                  <a:lnTo>
                    <a:pt x="51" y="330"/>
                  </a:lnTo>
                  <a:lnTo>
                    <a:pt x="57" y="318"/>
                  </a:lnTo>
                  <a:lnTo>
                    <a:pt x="63" y="308"/>
                  </a:lnTo>
                  <a:lnTo>
                    <a:pt x="71" y="297"/>
                  </a:lnTo>
                  <a:lnTo>
                    <a:pt x="80" y="287"/>
                  </a:lnTo>
                  <a:lnTo>
                    <a:pt x="100" y="268"/>
                  </a:lnTo>
                  <a:lnTo>
                    <a:pt x="121" y="250"/>
                  </a:lnTo>
                  <a:lnTo>
                    <a:pt x="143" y="233"/>
                  </a:lnTo>
                  <a:lnTo>
                    <a:pt x="161" y="217"/>
                  </a:lnTo>
                  <a:lnTo>
                    <a:pt x="161" y="217"/>
                  </a:lnTo>
                  <a:lnTo>
                    <a:pt x="185" y="198"/>
                  </a:lnTo>
                  <a:lnTo>
                    <a:pt x="208" y="179"/>
                  </a:lnTo>
                  <a:lnTo>
                    <a:pt x="233" y="160"/>
                  </a:lnTo>
                  <a:lnTo>
                    <a:pt x="255" y="140"/>
                  </a:lnTo>
                  <a:lnTo>
                    <a:pt x="255" y="140"/>
                  </a:lnTo>
                  <a:lnTo>
                    <a:pt x="280" y="117"/>
                  </a:lnTo>
                  <a:lnTo>
                    <a:pt x="306" y="96"/>
                  </a:lnTo>
                  <a:lnTo>
                    <a:pt x="320" y="85"/>
                  </a:lnTo>
                  <a:lnTo>
                    <a:pt x="334" y="76"/>
                  </a:lnTo>
                  <a:lnTo>
                    <a:pt x="348" y="70"/>
                  </a:lnTo>
                  <a:lnTo>
                    <a:pt x="365" y="64"/>
                  </a:lnTo>
                  <a:lnTo>
                    <a:pt x="365" y="64"/>
                  </a:lnTo>
                  <a:lnTo>
                    <a:pt x="393" y="58"/>
                  </a:lnTo>
                  <a:lnTo>
                    <a:pt x="422" y="54"/>
                  </a:lnTo>
                  <a:lnTo>
                    <a:pt x="452" y="53"/>
                  </a:lnTo>
                  <a:lnTo>
                    <a:pt x="480" y="54"/>
                  </a:lnTo>
                  <a:lnTo>
                    <a:pt x="541" y="55"/>
                  </a:lnTo>
                  <a:lnTo>
                    <a:pt x="569" y="56"/>
                  </a:lnTo>
                  <a:lnTo>
                    <a:pt x="598" y="56"/>
                  </a:lnTo>
                  <a:lnTo>
                    <a:pt x="598" y="56"/>
                  </a:lnTo>
                  <a:lnTo>
                    <a:pt x="648" y="54"/>
                  </a:lnTo>
                  <a:lnTo>
                    <a:pt x="698" y="50"/>
                  </a:lnTo>
                  <a:lnTo>
                    <a:pt x="724" y="47"/>
                  </a:lnTo>
                  <a:lnTo>
                    <a:pt x="749" y="47"/>
                  </a:lnTo>
                  <a:lnTo>
                    <a:pt x="773" y="49"/>
                  </a:lnTo>
                  <a:lnTo>
                    <a:pt x="798" y="50"/>
                  </a:lnTo>
                  <a:lnTo>
                    <a:pt x="798" y="50"/>
                  </a:lnTo>
                  <a:lnTo>
                    <a:pt x="804" y="55"/>
                  </a:lnTo>
                  <a:lnTo>
                    <a:pt x="811" y="59"/>
                  </a:lnTo>
                  <a:lnTo>
                    <a:pt x="818" y="59"/>
                  </a:lnTo>
                  <a:lnTo>
                    <a:pt x="826" y="58"/>
                  </a:lnTo>
                  <a:lnTo>
                    <a:pt x="832" y="54"/>
                  </a:lnTo>
                  <a:lnTo>
                    <a:pt x="838" y="49"/>
                  </a:lnTo>
                  <a:lnTo>
                    <a:pt x="840" y="42"/>
                  </a:lnTo>
                  <a:lnTo>
                    <a:pt x="840" y="38"/>
                  </a:lnTo>
                  <a:lnTo>
                    <a:pt x="840" y="33"/>
                  </a:lnTo>
                  <a:lnTo>
                    <a:pt x="839" y="25"/>
                  </a:lnTo>
                  <a:lnTo>
                    <a:pt x="839" y="25"/>
                  </a:lnTo>
                  <a:lnTo>
                    <a:pt x="836" y="19"/>
                  </a:lnTo>
                  <a:lnTo>
                    <a:pt x="831" y="13"/>
                  </a:lnTo>
                  <a:lnTo>
                    <a:pt x="824" y="9"/>
                  </a:lnTo>
                  <a:lnTo>
                    <a:pt x="818" y="7"/>
                  </a:lnTo>
                  <a:lnTo>
                    <a:pt x="818" y="7"/>
                  </a:lnTo>
                  <a:lnTo>
                    <a:pt x="801" y="4"/>
                  </a:lnTo>
                  <a:lnTo>
                    <a:pt x="784" y="3"/>
                  </a:lnTo>
                  <a:lnTo>
                    <a:pt x="750" y="0"/>
                  </a:lnTo>
                  <a:lnTo>
                    <a:pt x="716" y="2"/>
                  </a:lnTo>
                  <a:lnTo>
                    <a:pt x="681" y="3"/>
                  </a:lnTo>
                  <a:lnTo>
                    <a:pt x="610" y="8"/>
                  </a:lnTo>
                  <a:lnTo>
                    <a:pt x="575" y="11"/>
                  </a:lnTo>
                  <a:lnTo>
                    <a:pt x="542" y="12"/>
                  </a:lnTo>
                  <a:lnTo>
                    <a:pt x="542" y="12"/>
                  </a:lnTo>
                  <a:lnTo>
                    <a:pt x="512" y="11"/>
                  </a:lnTo>
                  <a:lnTo>
                    <a:pt x="480" y="11"/>
                  </a:lnTo>
                  <a:lnTo>
                    <a:pt x="448" y="9"/>
                  </a:lnTo>
                  <a:lnTo>
                    <a:pt x="415" y="9"/>
                  </a:lnTo>
                  <a:lnTo>
                    <a:pt x="384" y="12"/>
                  </a:lnTo>
                  <a:lnTo>
                    <a:pt x="368" y="15"/>
                  </a:lnTo>
                  <a:lnTo>
                    <a:pt x="352" y="19"/>
                  </a:lnTo>
                  <a:lnTo>
                    <a:pt x="338" y="24"/>
                  </a:lnTo>
                  <a:lnTo>
                    <a:pt x="323" y="29"/>
                  </a:lnTo>
                  <a:lnTo>
                    <a:pt x="309" y="37"/>
                  </a:lnTo>
                  <a:lnTo>
                    <a:pt x="296" y="45"/>
                  </a:lnTo>
                  <a:lnTo>
                    <a:pt x="296" y="45"/>
                  </a:lnTo>
                  <a:lnTo>
                    <a:pt x="267" y="67"/>
                  </a:lnTo>
                  <a:lnTo>
                    <a:pt x="238" y="90"/>
                  </a:lnTo>
                  <a:lnTo>
                    <a:pt x="181" y="139"/>
                  </a:lnTo>
                  <a:lnTo>
                    <a:pt x="68" y="236"/>
                  </a:lnTo>
                  <a:lnTo>
                    <a:pt x="68" y="236"/>
                  </a:lnTo>
                  <a:lnTo>
                    <a:pt x="47" y="255"/>
                  </a:lnTo>
                  <a:lnTo>
                    <a:pt x="40" y="266"/>
                  </a:lnTo>
                  <a:lnTo>
                    <a:pt x="32" y="275"/>
                  </a:lnTo>
                  <a:lnTo>
                    <a:pt x="24" y="285"/>
                  </a:lnTo>
                  <a:lnTo>
                    <a:pt x="17" y="296"/>
                  </a:lnTo>
                  <a:lnTo>
                    <a:pt x="12" y="308"/>
                  </a:lnTo>
                  <a:lnTo>
                    <a:pt x="8" y="318"/>
                  </a:lnTo>
                  <a:lnTo>
                    <a:pt x="6" y="330"/>
                  </a:lnTo>
                  <a:lnTo>
                    <a:pt x="3" y="342"/>
                  </a:lnTo>
                  <a:lnTo>
                    <a:pt x="2" y="353"/>
                  </a:lnTo>
                  <a:lnTo>
                    <a:pt x="0" y="366"/>
                  </a:lnTo>
                  <a:lnTo>
                    <a:pt x="2" y="378"/>
                  </a:lnTo>
                  <a:lnTo>
                    <a:pt x="3" y="391"/>
                  </a:lnTo>
                  <a:lnTo>
                    <a:pt x="7" y="406"/>
                  </a:lnTo>
                  <a:lnTo>
                    <a:pt x="11" y="419"/>
                  </a:lnTo>
                  <a:lnTo>
                    <a:pt x="11" y="419"/>
                  </a:lnTo>
                  <a:lnTo>
                    <a:pt x="15" y="431"/>
                  </a:lnTo>
                  <a:lnTo>
                    <a:pt x="20" y="441"/>
                  </a:lnTo>
                  <a:lnTo>
                    <a:pt x="27" y="450"/>
                  </a:lnTo>
                  <a:lnTo>
                    <a:pt x="33" y="461"/>
                  </a:lnTo>
                  <a:lnTo>
                    <a:pt x="41" y="470"/>
                  </a:lnTo>
                  <a:lnTo>
                    <a:pt x="49" y="478"/>
                  </a:lnTo>
                  <a:lnTo>
                    <a:pt x="58" y="485"/>
                  </a:lnTo>
                  <a:lnTo>
                    <a:pt x="68" y="493"/>
                  </a:lnTo>
                  <a:lnTo>
                    <a:pt x="79" y="499"/>
                  </a:lnTo>
                  <a:lnTo>
                    <a:pt x="89" y="505"/>
                  </a:lnTo>
                  <a:lnTo>
                    <a:pt x="100" y="509"/>
                  </a:lnTo>
                  <a:lnTo>
                    <a:pt x="112" y="513"/>
                  </a:lnTo>
                  <a:lnTo>
                    <a:pt x="123" y="516"/>
                  </a:lnTo>
                  <a:lnTo>
                    <a:pt x="135" y="517"/>
                  </a:lnTo>
                  <a:lnTo>
                    <a:pt x="147" y="517"/>
                  </a:lnTo>
                  <a:lnTo>
                    <a:pt x="159" y="516"/>
                  </a:lnTo>
                  <a:lnTo>
                    <a:pt x="159" y="516"/>
                  </a:lnTo>
                  <a:lnTo>
                    <a:pt x="191" y="510"/>
                  </a:lnTo>
                  <a:lnTo>
                    <a:pt x="223" y="502"/>
                  </a:lnTo>
                  <a:lnTo>
                    <a:pt x="238" y="499"/>
                  </a:lnTo>
                  <a:lnTo>
                    <a:pt x="254" y="493"/>
                  </a:lnTo>
                  <a:lnTo>
                    <a:pt x="269" y="487"/>
                  </a:lnTo>
                  <a:lnTo>
                    <a:pt x="284" y="479"/>
                  </a:lnTo>
                  <a:lnTo>
                    <a:pt x="284" y="479"/>
                  </a:lnTo>
                  <a:lnTo>
                    <a:pt x="297" y="471"/>
                  </a:lnTo>
                  <a:lnTo>
                    <a:pt x="312" y="461"/>
                  </a:lnTo>
                  <a:lnTo>
                    <a:pt x="337" y="440"/>
                  </a:lnTo>
                  <a:lnTo>
                    <a:pt x="363" y="419"/>
                  </a:lnTo>
                  <a:lnTo>
                    <a:pt x="388" y="398"/>
                  </a:lnTo>
                  <a:lnTo>
                    <a:pt x="388" y="398"/>
                  </a:lnTo>
                  <a:lnTo>
                    <a:pt x="393" y="393"/>
                  </a:lnTo>
                  <a:lnTo>
                    <a:pt x="395" y="389"/>
                  </a:lnTo>
                  <a:lnTo>
                    <a:pt x="399" y="381"/>
                  </a:lnTo>
                  <a:lnTo>
                    <a:pt x="401" y="378"/>
                  </a:lnTo>
                  <a:lnTo>
                    <a:pt x="402" y="376"/>
                  </a:lnTo>
                  <a:lnTo>
                    <a:pt x="405" y="373"/>
                  </a:lnTo>
                  <a:lnTo>
                    <a:pt x="408" y="373"/>
                  </a:lnTo>
                  <a:lnTo>
                    <a:pt x="408" y="373"/>
                  </a:lnTo>
                  <a:lnTo>
                    <a:pt x="422" y="378"/>
                  </a:lnTo>
                  <a:lnTo>
                    <a:pt x="435" y="385"/>
                  </a:lnTo>
                  <a:lnTo>
                    <a:pt x="458" y="400"/>
                  </a:lnTo>
                  <a:lnTo>
                    <a:pt x="483" y="416"/>
                  </a:lnTo>
                  <a:lnTo>
                    <a:pt x="496" y="423"/>
                  </a:lnTo>
                  <a:lnTo>
                    <a:pt x="508" y="429"/>
                  </a:lnTo>
                  <a:lnTo>
                    <a:pt x="508" y="429"/>
                  </a:lnTo>
                  <a:lnTo>
                    <a:pt x="528" y="436"/>
                  </a:lnTo>
                  <a:lnTo>
                    <a:pt x="547" y="442"/>
                  </a:lnTo>
                  <a:lnTo>
                    <a:pt x="588" y="451"/>
                  </a:lnTo>
                  <a:lnTo>
                    <a:pt x="627" y="461"/>
                  </a:lnTo>
                  <a:lnTo>
                    <a:pt x="667" y="470"/>
                  </a:lnTo>
                  <a:lnTo>
                    <a:pt x="667" y="470"/>
                  </a:lnTo>
                  <a:lnTo>
                    <a:pt x="696" y="476"/>
                  </a:lnTo>
                  <a:lnTo>
                    <a:pt x="728" y="482"/>
                  </a:lnTo>
                  <a:lnTo>
                    <a:pt x="760" y="484"/>
                  </a:lnTo>
                  <a:lnTo>
                    <a:pt x="794" y="485"/>
                  </a:lnTo>
                  <a:lnTo>
                    <a:pt x="811" y="484"/>
                  </a:lnTo>
                  <a:lnTo>
                    <a:pt x="827" y="483"/>
                  </a:lnTo>
                  <a:lnTo>
                    <a:pt x="843" y="480"/>
                  </a:lnTo>
                  <a:lnTo>
                    <a:pt x="858" y="476"/>
                  </a:lnTo>
                  <a:lnTo>
                    <a:pt x="874" y="472"/>
                  </a:lnTo>
                  <a:lnTo>
                    <a:pt x="889" y="466"/>
                  </a:lnTo>
                  <a:lnTo>
                    <a:pt x="903" y="459"/>
                  </a:lnTo>
                  <a:lnTo>
                    <a:pt x="916" y="453"/>
                  </a:lnTo>
                  <a:lnTo>
                    <a:pt x="916" y="453"/>
                  </a:lnTo>
                  <a:lnTo>
                    <a:pt x="920" y="449"/>
                  </a:lnTo>
                  <a:lnTo>
                    <a:pt x="923" y="445"/>
                  </a:lnTo>
                  <a:lnTo>
                    <a:pt x="924" y="441"/>
                  </a:lnTo>
                  <a:lnTo>
                    <a:pt x="925" y="437"/>
                  </a:lnTo>
                  <a:lnTo>
                    <a:pt x="926" y="432"/>
                  </a:lnTo>
                  <a:lnTo>
                    <a:pt x="925" y="428"/>
                  </a:lnTo>
                  <a:lnTo>
                    <a:pt x="923" y="420"/>
                  </a:lnTo>
                  <a:lnTo>
                    <a:pt x="917" y="414"/>
                  </a:lnTo>
                  <a:lnTo>
                    <a:pt x="913" y="411"/>
                  </a:lnTo>
                  <a:lnTo>
                    <a:pt x="909" y="410"/>
                  </a:lnTo>
                  <a:lnTo>
                    <a:pt x="906" y="408"/>
                  </a:lnTo>
                  <a:lnTo>
                    <a:pt x="902" y="410"/>
                  </a:lnTo>
                  <a:lnTo>
                    <a:pt x="896" y="410"/>
                  </a:lnTo>
                  <a:lnTo>
                    <a:pt x="892" y="412"/>
                  </a:lnTo>
                  <a:lnTo>
                    <a:pt x="892" y="41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15" name="Google Shape;315;p6"/>
            <p:cNvSpPr/>
            <p:nvPr/>
          </p:nvSpPr>
          <p:spPr>
            <a:xfrm>
              <a:off x="4281488" y="3422651"/>
              <a:ext cx="115888" cy="122238"/>
            </a:xfrm>
            <a:custGeom>
              <a:rect b="b" l="l" r="r" t="t"/>
              <a:pathLst>
                <a:path extrusionOk="0" h="307" w="293">
                  <a:moveTo>
                    <a:pt x="241" y="261"/>
                  </a:moveTo>
                  <a:lnTo>
                    <a:pt x="241" y="261"/>
                  </a:lnTo>
                  <a:lnTo>
                    <a:pt x="261" y="242"/>
                  </a:lnTo>
                  <a:lnTo>
                    <a:pt x="270" y="233"/>
                  </a:lnTo>
                  <a:lnTo>
                    <a:pt x="278" y="223"/>
                  </a:lnTo>
                  <a:lnTo>
                    <a:pt x="284" y="213"/>
                  </a:lnTo>
                  <a:lnTo>
                    <a:pt x="290" y="201"/>
                  </a:lnTo>
                  <a:lnTo>
                    <a:pt x="293" y="189"/>
                  </a:lnTo>
                  <a:lnTo>
                    <a:pt x="293" y="175"/>
                  </a:lnTo>
                  <a:lnTo>
                    <a:pt x="293" y="175"/>
                  </a:lnTo>
                  <a:lnTo>
                    <a:pt x="292" y="157"/>
                  </a:lnTo>
                  <a:lnTo>
                    <a:pt x="287" y="140"/>
                  </a:lnTo>
                  <a:lnTo>
                    <a:pt x="282" y="124"/>
                  </a:lnTo>
                  <a:lnTo>
                    <a:pt x="274" y="108"/>
                  </a:lnTo>
                  <a:lnTo>
                    <a:pt x="266" y="93"/>
                  </a:lnTo>
                  <a:lnTo>
                    <a:pt x="256" y="78"/>
                  </a:lnTo>
                  <a:lnTo>
                    <a:pt x="245" y="64"/>
                  </a:lnTo>
                  <a:lnTo>
                    <a:pt x="233" y="51"/>
                  </a:lnTo>
                  <a:lnTo>
                    <a:pt x="233" y="51"/>
                  </a:lnTo>
                  <a:lnTo>
                    <a:pt x="223" y="40"/>
                  </a:lnTo>
                  <a:lnTo>
                    <a:pt x="211" y="31"/>
                  </a:lnTo>
                  <a:lnTo>
                    <a:pt x="199" y="23"/>
                  </a:lnTo>
                  <a:lnTo>
                    <a:pt x="188" y="17"/>
                  </a:lnTo>
                  <a:lnTo>
                    <a:pt x="176" y="12"/>
                  </a:lnTo>
                  <a:lnTo>
                    <a:pt x="161" y="6"/>
                  </a:lnTo>
                  <a:lnTo>
                    <a:pt x="148" y="2"/>
                  </a:lnTo>
                  <a:lnTo>
                    <a:pt x="133" y="0"/>
                  </a:lnTo>
                  <a:lnTo>
                    <a:pt x="133" y="0"/>
                  </a:lnTo>
                  <a:lnTo>
                    <a:pt x="125" y="0"/>
                  </a:lnTo>
                  <a:lnTo>
                    <a:pt x="117" y="0"/>
                  </a:lnTo>
                  <a:lnTo>
                    <a:pt x="110" y="1"/>
                  </a:lnTo>
                  <a:lnTo>
                    <a:pt x="103" y="2"/>
                  </a:lnTo>
                  <a:lnTo>
                    <a:pt x="89" y="9"/>
                  </a:lnTo>
                  <a:lnTo>
                    <a:pt x="78" y="17"/>
                  </a:lnTo>
                  <a:lnTo>
                    <a:pt x="66" y="27"/>
                  </a:lnTo>
                  <a:lnTo>
                    <a:pt x="55" y="38"/>
                  </a:lnTo>
                  <a:lnTo>
                    <a:pt x="33" y="59"/>
                  </a:lnTo>
                  <a:lnTo>
                    <a:pt x="33" y="59"/>
                  </a:lnTo>
                  <a:lnTo>
                    <a:pt x="31" y="61"/>
                  </a:lnTo>
                  <a:lnTo>
                    <a:pt x="27" y="65"/>
                  </a:lnTo>
                  <a:lnTo>
                    <a:pt x="27" y="65"/>
                  </a:lnTo>
                  <a:lnTo>
                    <a:pt x="23" y="70"/>
                  </a:lnTo>
                  <a:lnTo>
                    <a:pt x="20" y="77"/>
                  </a:lnTo>
                  <a:lnTo>
                    <a:pt x="20" y="77"/>
                  </a:lnTo>
                  <a:lnTo>
                    <a:pt x="16" y="81"/>
                  </a:lnTo>
                  <a:lnTo>
                    <a:pt x="14" y="85"/>
                  </a:lnTo>
                  <a:lnTo>
                    <a:pt x="7" y="97"/>
                  </a:lnTo>
                  <a:lnTo>
                    <a:pt x="7" y="97"/>
                  </a:lnTo>
                  <a:lnTo>
                    <a:pt x="3" y="108"/>
                  </a:lnTo>
                  <a:lnTo>
                    <a:pt x="2" y="120"/>
                  </a:lnTo>
                  <a:lnTo>
                    <a:pt x="0" y="133"/>
                  </a:lnTo>
                  <a:lnTo>
                    <a:pt x="0" y="145"/>
                  </a:lnTo>
                  <a:lnTo>
                    <a:pt x="0" y="145"/>
                  </a:lnTo>
                  <a:lnTo>
                    <a:pt x="3" y="159"/>
                  </a:lnTo>
                  <a:lnTo>
                    <a:pt x="7" y="172"/>
                  </a:lnTo>
                  <a:lnTo>
                    <a:pt x="11" y="185"/>
                  </a:lnTo>
                  <a:lnTo>
                    <a:pt x="17" y="199"/>
                  </a:lnTo>
                  <a:lnTo>
                    <a:pt x="24" y="210"/>
                  </a:lnTo>
                  <a:lnTo>
                    <a:pt x="32" y="222"/>
                  </a:lnTo>
                  <a:lnTo>
                    <a:pt x="49" y="243"/>
                  </a:lnTo>
                  <a:lnTo>
                    <a:pt x="49" y="243"/>
                  </a:lnTo>
                  <a:lnTo>
                    <a:pt x="59" y="255"/>
                  </a:lnTo>
                  <a:lnTo>
                    <a:pt x="70" y="267"/>
                  </a:lnTo>
                  <a:lnTo>
                    <a:pt x="80" y="276"/>
                  </a:lnTo>
                  <a:lnTo>
                    <a:pt x="92" y="285"/>
                  </a:lnTo>
                  <a:lnTo>
                    <a:pt x="104" y="291"/>
                  </a:lnTo>
                  <a:lnTo>
                    <a:pt x="117" y="298"/>
                  </a:lnTo>
                  <a:lnTo>
                    <a:pt x="131" y="303"/>
                  </a:lnTo>
                  <a:lnTo>
                    <a:pt x="146" y="306"/>
                  </a:lnTo>
                  <a:lnTo>
                    <a:pt x="146" y="306"/>
                  </a:lnTo>
                  <a:lnTo>
                    <a:pt x="161" y="307"/>
                  </a:lnTo>
                  <a:lnTo>
                    <a:pt x="176" y="306"/>
                  </a:lnTo>
                  <a:lnTo>
                    <a:pt x="188" y="302"/>
                  </a:lnTo>
                  <a:lnTo>
                    <a:pt x="199" y="297"/>
                  </a:lnTo>
                  <a:lnTo>
                    <a:pt x="210" y="290"/>
                  </a:lnTo>
                  <a:lnTo>
                    <a:pt x="220" y="281"/>
                  </a:lnTo>
                  <a:lnTo>
                    <a:pt x="231" y="272"/>
                  </a:lnTo>
                  <a:lnTo>
                    <a:pt x="241" y="261"/>
                  </a:lnTo>
                  <a:lnTo>
                    <a:pt x="241" y="261"/>
                  </a:lnTo>
                  <a:close/>
                  <a:moveTo>
                    <a:pt x="189" y="250"/>
                  </a:moveTo>
                  <a:lnTo>
                    <a:pt x="189" y="250"/>
                  </a:lnTo>
                  <a:lnTo>
                    <a:pt x="180" y="256"/>
                  </a:lnTo>
                  <a:lnTo>
                    <a:pt x="171" y="260"/>
                  </a:lnTo>
                  <a:lnTo>
                    <a:pt x="161" y="261"/>
                  </a:lnTo>
                  <a:lnTo>
                    <a:pt x="152" y="263"/>
                  </a:lnTo>
                  <a:lnTo>
                    <a:pt x="144" y="260"/>
                  </a:lnTo>
                  <a:lnTo>
                    <a:pt x="135" y="257"/>
                  </a:lnTo>
                  <a:lnTo>
                    <a:pt x="127" y="252"/>
                  </a:lnTo>
                  <a:lnTo>
                    <a:pt x="120" y="247"/>
                  </a:lnTo>
                  <a:lnTo>
                    <a:pt x="104" y="234"/>
                  </a:lnTo>
                  <a:lnTo>
                    <a:pt x="89" y="218"/>
                  </a:lnTo>
                  <a:lnTo>
                    <a:pt x="66" y="188"/>
                  </a:lnTo>
                  <a:lnTo>
                    <a:pt x="66" y="188"/>
                  </a:lnTo>
                  <a:lnTo>
                    <a:pt x="59" y="179"/>
                  </a:lnTo>
                  <a:lnTo>
                    <a:pt x="54" y="168"/>
                  </a:lnTo>
                  <a:lnTo>
                    <a:pt x="49" y="157"/>
                  </a:lnTo>
                  <a:lnTo>
                    <a:pt x="48" y="145"/>
                  </a:lnTo>
                  <a:lnTo>
                    <a:pt x="46" y="133"/>
                  </a:lnTo>
                  <a:lnTo>
                    <a:pt x="49" y="121"/>
                  </a:lnTo>
                  <a:lnTo>
                    <a:pt x="50" y="116"/>
                  </a:lnTo>
                  <a:lnTo>
                    <a:pt x="54" y="111"/>
                  </a:lnTo>
                  <a:lnTo>
                    <a:pt x="57" y="107"/>
                  </a:lnTo>
                  <a:lnTo>
                    <a:pt x="62" y="103"/>
                  </a:lnTo>
                  <a:lnTo>
                    <a:pt x="62" y="103"/>
                  </a:lnTo>
                  <a:lnTo>
                    <a:pt x="65" y="99"/>
                  </a:lnTo>
                  <a:lnTo>
                    <a:pt x="67" y="95"/>
                  </a:lnTo>
                  <a:lnTo>
                    <a:pt x="71" y="86"/>
                  </a:lnTo>
                  <a:lnTo>
                    <a:pt x="71" y="86"/>
                  </a:lnTo>
                  <a:lnTo>
                    <a:pt x="92" y="65"/>
                  </a:lnTo>
                  <a:lnTo>
                    <a:pt x="104" y="56"/>
                  </a:lnTo>
                  <a:lnTo>
                    <a:pt x="116" y="48"/>
                  </a:lnTo>
                  <a:lnTo>
                    <a:pt x="116" y="48"/>
                  </a:lnTo>
                  <a:lnTo>
                    <a:pt x="122" y="47"/>
                  </a:lnTo>
                  <a:lnTo>
                    <a:pt x="129" y="46"/>
                  </a:lnTo>
                  <a:lnTo>
                    <a:pt x="135" y="44"/>
                  </a:lnTo>
                  <a:lnTo>
                    <a:pt x="142" y="46"/>
                  </a:lnTo>
                  <a:lnTo>
                    <a:pt x="154" y="49"/>
                  </a:lnTo>
                  <a:lnTo>
                    <a:pt x="167" y="56"/>
                  </a:lnTo>
                  <a:lnTo>
                    <a:pt x="178" y="64"/>
                  </a:lnTo>
                  <a:lnTo>
                    <a:pt x="189" y="73"/>
                  </a:lnTo>
                  <a:lnTo>
                    <a:pt x="207" y="90"/>
                  </a:lnTo>
                  <a:lnTo>
                    <a:pt x="207" y="90"/>
                  </a:lnTo>
                  <a:lnTo>
                    <a:pt x="214" y="98"/>
                  </a:lnTo>
                  <a:lnTo>
                    <a:pt x="220" y="107"/>
                  </a:lnTo>
                  <a:lnTo>
                    <a:pt x="227" y="117"/>
                  </a:lnTo>
                  <a:lnTo>
                    <a:pt x="232" y="127"/>
                  </a:lnTo>
                  <a:lnTo>
                    <a:pt x="241" y="148"/>
                  </a:lnTo>
                  <a:lnTo>
                    <a:pt x="248" y="170"/>
                  </a:lnTo>
                  <a:lnTo>
                    <a:pt x="248" y="170"/>
                  </a:lnTo>
                  <a:lnTo>
                    <a:pt x="249" y="175"/>
                  </a:lnTo>
                  <a:lnTo>
                    <a:pt x="248" y="180"/>
                  </a:lnTo>
                  <a:lnTo>
                    <a:pt x="246" y="187"/>
                  </a:lnTo>
                  <a:lnTo>
                    <a:pt x="245" y="192"/>
                  </a:lnTo>
                  <a:lnTo>
                    <a:pt x="237" y="202"/>
                  </a:lnTo>
                  <a:lnTo>
                    <a:pt x="228" y="214"/>
                  </a:lnTo>
                  <a:lnTo>
                    <a:pt x="218" y="225"/>
                  </a:lnTo>
                  <a:lnTo>
                    <a:pt x="207" y="234"/>
                  </a:lnTo>
                  <a:lnTo>
                    <a:pt x="189" y="250"/>
                  </a:lnTo>
                  <a:lnTo>
                    <a:pt x="189" y="25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16" name="Google Shape;316;p6"/>
            <p:cNvSpPr/>
            <p:nvPr/>
          </p:nvSpPr>
          <p:spPr>
            <a:xfrm>
              <a:off x="4343401" y="3497263"/>
              <a:ext cx="115888" cy="122238"/>
            </a:xfrm>
            <a:custGeom>
              <a:rect b="b" l="l" r="r" t="t"/>
              <a:pathLst>
                <a:path extrusionOk="0" h="307" w="293">
                  <a:moveTo>
                    <a:pt x="241" y="262"/>
                  </a:moveTo>
                  <a:lnTo>
                    <a:pt x="241" y="262"/>
                  </a:lnTo>
                  <a:lnTo>
                    <a:pt x="261" y="242"/>
                  </a:lnTo>
                  <a:lnTo>
                    <a:pt x="270" y="233"/>
                  </a:lnTo>
                  <a:lnTo>
                    <a:pt x="278" y="224"/>
                  </a:lnTo>
                  <a:lnTo>
                    <a:pt x="286" y="213"/>
                  </a:lnTo>
                  <a:lnTo>
                    <a:pt x="291" y="201"/>
                  </a:lnTo>
                  <a:lnTo>
                    <a:pt x="293" y="190"/>
                  </a:lnTo>
                  <a:lnTo>
                    <a:pt x="293" y="175"/>
                  </a:lnTo>
                  <a:lnTo>
                    <a:pt x="293" y="175"/>
                  </a:lnTo>
                  <a:lnTo>
                    <a:pt x="292" y="158"/>
                  </a:lnTo>
                  <a:lnTo>
                    <a:pt x="288" y="141"/>
                  </a:lnTo>
                  <a:lnTo>
                    <a:pt x="282" y="124"/>
                  </a:lnTo>
                  <a:lnTo>
                    <a:pt x="274" y="109"/>
                  </a:lnTo>
                  <a:lnTo>
                    <a:pt x="266" y="93"/>
                  </a:lnTo>
                  <a:lnTo>
                    <a:pt x="256" y="79"/>
                  </a:lnTo>
                  <a:lnTo>
                    <a:pt x="245" y="65"/>
                  </a:lnTo>
                  <a:lnTo>
                    <a:pt x="233" y="52"/>
                  </a:lnTo>
                  <a:lnTo>
                    <a:pt x="233" y="52"/>
                  </a:lnTo>
                  <a:lnTo>
                    <a:pt x="223" y="42"/>
                  </a:lnTo>
                  <a:lnTo>
                    <a:pt x="211" y="31"/>
                  </a:lnTo>
                  <a:lnTo>
                    <a:pt x="201" y="24"/>
                  </a:lnTo>
                  <a:lnTo>
                    <a:pt x="187" y="17"/>
                  </a:lnTo>
                  <a:lnTo>
                    <a:pt x="176" y="12"/>
                  </a:lnTo>
                  <a:lnTo>
                    <a:pt x="163" y="7"/>
                  </a:lnTo>
                  <a:lnTo>
                    <a:pt x="148" y="3"/>
                  </a:lnTo>
                  <a:lnTo>
                    <a:pt x="133" y="0"/>
                  </a:lnTo>
                  <a:lnTo>
                    <a:pt x="133" y="0"/>
                  </a:lnTo>
                  <a:lnTo>
                    <a:pt x="125" y="0"/>
                  </a:lnTo>
                  <a:lnTo>
                    <a:pt x="118" y="0"/>
                  </a:lnTo>
                  <a:lnTo>
                    <a:pt x="110" y="1"/>
                  </a:lnTo>
                  <a:lnTo>
                    <a:pt x="104" y="3"/>
                  </a:lnTo>
                  <a:lnTo>
                    <a:pt x="91" y="9"/>
                  </a:lnTo>
                  <a:lnTo>
                    <a:pt x="78" y="18"/>
                  </a:lnTo>
                  <a:lnTo>
                    <a:pt x="66" y="28"/>
                  </a:lnTo>
                  <a:lnTo>
                    <a:pt x="55" y="38"/>
                  </a:lnTo>
                  <a:lnTo>
                    <a:pt x="34" y="59"/>
                  </a:lnTo>
                  <a:lnTo>
                    <a:pt x="34" y="59"/>
                  </a:lnTo>
                  <a:lnTo>
                    <a:pt x="31" y="62"/>
                  </a:lnTo>
                  <a:lnTo>
                    <a:pt x="28" y="65"/>
                  </a:lnTo>
                  <a:lnTo>
                    <a:pt x="28" y="65"/>
                  </a:lnTo>
                  <a:lnTo>
                    <a:pt x="23" y="71"/>
                  </a:lnTo>
                  <a:lnTo>
                    <a:pt x="21" y="79"/>
                  </a:lnTo>
                  <a:lnTo>
                    <a:pt x="21" y="79"/>
                  </a:lnTo>
                  <a:lnTo>
                    <a:pt x="17" y="81"/>
                  </a:lnTo>
                  <a:lnTo>
                    <a:pt x="14" y="86"/>
                  </a:lnTo>
                  <a:lnTo>
                    <a:pt x="7" y="97"/>
                  </a:lnTo>
                  <a:lnTo>
                    <a:pt x="7" y="97"/>
                  </a:lnTo>
                  <a:lnTo>
                    <a:pt x="3" y="109"/>
                  </a:lnTo>
                  <a:lnTo>
                    <a:pt x="2" y="120"/>
                  </a:lnTo>
                  <a:lnTo>
                    <a:pt x="0" y="133"/>
                  </a:lnTo>
                  <a:lnTo>
                    <a:pt x="2" y="147"/>
                  </a:lnTo>
                  <a:lnTo>
                    <a:pt x="2" y="147"/>
                  </a:lnTo>
                  <a:lnTo>
                    <a:pt x="3" y="160"/>
                  </a:lnTo>
                  <a:lnTo>
                    <a:pt x="7" y="173"/>
                  </a:lnTo>
                  <a:lnTo>
                    <a:pt x="11" y="186"/>
                  </a:lnTo>
                  <a:lnTo>
                    <a:pt x="17" y="199"/>
                  </a:lnTo>
                  <a:lnTo>
                    <a:pt x="24" y="211"/>
                  </a:lnTo>
                  <a:lnTo>
                    <a:pt x="32" y="222"/>
                  </a:lnTo>
                  <a:lnTo>
                    <a:pt x="49" y="243"/>
                  </a:lnTo>
                  <a:lnTo>
                    <a:pt x="49" y="243"/>
                  </a:lnTo>
                  <a:lnTo>
                    <a:pt x="59" y="255"/>
                  </a:lnTo>
                  <a:lnTo>
                    <a:pt x="70" y="267"/>
                  </a:lnTo>
                  <a:lnTo>
                    <a:pt x="80" y="276"/>
                  </a:lnTo>
                  <a:lnTo>
                    <a:pt x="92" y="285"/>
                  </a:lnTo>
                  <a:lnTo>
                    <a:pt x="104" y="293"/>
                  </a:lnTo>
                  <a:lnTo>
                    <a:pt x="117" y="298"/>
                  </a:lnTo>
                  <a:lnTo>
                    <a:pt x="131" y="303"/>
                  </a:lnTo>
                  <a:lnTo>
                    <a:pt x="147" y="306"/>
                  </a:lnTo>
                  <a:lnTo>
                    <a:pt x="147" y="306"/>
                  </a:lnTo>
                  <a:lnTo>
                    <a:pt x="161" y="307"/>
                  </a:lnTo>
                  <a:lnTo>
                    <a:pt x="176" y="306"/>
                  </a:lnTo>
                  <a:lnTo>
                    <a:pt x="187" y="302"/>
                  </a:lnTo>
                  <a:lnTo>
                    <a:pt x="199" y="297"/>
                  </a:lnTo>
                  <a:lnTo>
                    <a:pt x="211" y="290"/>
                  </a:lnTo>
                  <a:lnTo>
                    <a:pt x="222" y="283"/>
                  </a:lnTo>
                  <a:lnTo>
                    <a:pt x="232" y="272"/>
                  </a:lnTo>
                  <a:lnTo>
                    <a:pt x="241" y="262"/>
                  </a:lnTo>
                  <a:lnTo>
                    <a:pt x="241" y="262"/>
                  </a:lnTo>
                  <a:close/>
                  <a:moveTo>
                    <a:pt x="189" y="250"/>
                  </a:moveTo>
                  <a:lnTo>
                    <a:pt x="189" y="250"/>
                  </a:lnTo>
                  <a:lnTo>
                    <a:pt x="180" y="256"/>
                  </a:lnTo>
                  <a:lnTo>
                    <a:pt x="170" y="260"/>
                  </a:lnTo>
                  <a:lnTo>
                    <a:pt x="161" y="263"/>
                  </a:lnTo>
                  <a:lnTo>
                    <a:pt x="152" y="263"/>
                  </a:lnTo>
                  <a:lnTo>
                    <a:pt x="144" y="260"/>
                  </a:lnTo>
                  <a:lnTo>
                    <a:pt x="135" y="258"/>
                  </a:lnTo>
                  <a:lnTo>
                    <a:pt x="127" y="254"/>
                  </a:lnTo>
                  <a:lnTo>
                    <a:pt x="119" y="247"/>
                  </a:lnTo>
                  <a:lnTo>
                    <a:pt x="104" y="234"/>
                  </a:lnTo>
                  <a:lnTo>
                    <a:pt x="91" y="218"/>
                  </a:lnTo>
                  <a:lnTo>
                    <a:pt x="66" y="188"/>
                  </a:lnTo>
                  <a:lnTo>
                    <a:pt x="66" y="188"/>
                  </a:lnTo>
                  <a:lnTo>
                    <a:pt x="59" y="179"/>
                  </a:lnTo>
                  <a:lnTo>
                    <a:pt x="54" y="169"/>
                  </a:lnTo>
                  <a:lnTo>
                    <a:pt x="50" y="157"/>
                  </a:lnTo>
                  <a:lnTo>
                    <a:pt x="48" y="145"/>
                  </a:lnTo>
                  <a:lnTo>
                    <a:pt x="46" y="133"/>
                  </a:lnTo>
                  <a:lnTo>
                    <a:pt x="49" y="122"/>
                  </a:lnTo>
                  <a:lnTo>
                    <a:pt x="51" y="116"/>
                  </a:lnTo>
                  <a:lnTo>
                    <a:pt x="54" y="113"/>
                  </a:lnTo>
                  <a:lnTo>
                    <a:pt x="57" y="107"/>
                  </a:lnTo>
                  <a:lnTo>
                    <a:pt x="62" y="103"/>
                  </a:lnTo>
                  <a:lnTo>
                    <a:pt x="62" y="103"/>
                  </a:lnTo>
                  <a:lnTo>
                    <a:pt x="65" y="99"/>
                  </a:lnTo>
                  <a:lnTo>
                    <a:pt x="67" y="96"/>
                  </a:lnTo>
                  <a:lnTo>
                    <a:pt x="71" y="86"/>
                  </a:lnTo>
                  <a:lnTo>
                    <a:pt x="71" y="86"/>
                  </a:lnTo>
                  <a:lnTo>
                    <a:pt x="92" y="65"/>
                  </a:lnTo>
                  <a:lnTo>
                    <a:pt x="104" y="56"/>
                  </a:lnTo>
                  <a:lnTo>
                    <a:pt x="117" y="48"/>
                  </a:lnTo>
                  <a:lnTo>
                    <a:pt x="117" y="48"/>
                  </a:lnTo>
                  <a:lnTo>
                    <a:pt x="122" y="47"/>
                  </a:lnTo>
                  <a:lnTo>
                    <a:pt x="129" y="46"/>
                  </a:lnTo>
                  <a:lnTo>
                    <a:pt x="135" y="46"/>
                  </a:lnTo>
                  <a:lnTo>
                    <a:pt x="142" y="46"/>
                  </a:lnTo>
                  <a:lnTo>
                    <a:pt x="153" y="50"/>
                  </a:lnTo>
                  <a:lnTo>
                    <a:pt x="167" y="56"/>
                  </a:lnTo>
                  <a:lnTo>
                    <a:pt x="178" y="64"/>
                  </a:lnTo>
                  <a:lnTo>
                    <a:pt x="189" y="73"/>
                  </a:lnTo>
                  <a:lnTo>
                    <a:pt x="207" y="90"/>
                  </a:lnTo>
                  <a:lnTo>
                    <a:pt x="207" y="90"/>
                  </a:lnTo>
                  <a:lnTo>
                    <a:pt x="214" y="98"/>
                  </a:lnTo>
                  <a:lnTo>
                    <a:pt x="222" y="107"/>
                  </a:lnTo>
                  <a:lnTo>
                    <a:pt x="227" y="118"/>
                  </a:lnTo>
                  <a:lnTo>
                    <a:pt x="232" y="128"/>
                  </a:lnTo>
                  <a:lnTo>
                    <a:pt x="241" y="149"/>
                  </a:lnTo>
                  <a:lnTo>
                    <a:pt x="248" y="170"/>
                  </a:lnTo>
                  <a:lnTo>
                    <a:pt x="248" y="170"/>
                  </a:lnTo>
                  <a:lnTo>
                    <a:pt x="249" y="175"/>
                  </a:lnTo>
                  <a:lnTo>
                    <a:pt x="249" y="182"/>
                  </a:lnTo>
                  <a:lnTo>
                    <a:pt x="248" y="187"/>
                  </a:lnTo>
                  <a:lnTo>
                    <a:pt x="245" y="192"/>
                  </a:lnTo>
                  <a:lnTo>
                    <a:pt x="237" y="203"/>
                  </a:lnTo>
                  <a:lnTo>
                    <a:pt x="228" y="215"/>
                  </a:lnTo>
                  <a:lnTo>
                    <a:pt x="219" y="225"/>
                  </a:lnTo>
                  <a:lnTo>
                    <a:pt x="207" y="234"/>
                  </a:lnTo>
                  <a:lnTo>
                    <a:pt x="189" y="250"/>
                  </a:lnTo>
                  <a:lnTo>
                    <a:pt x="189" y="25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17" name="Google Shape;317;p6"/>
            <p:cNvSpPr/>
            <p:nvPr/>
          </p:nvSpPr>
          <p:spPr>
            <a:xfrm>
              <a:off x="4410076" y="3570288"/>
              <a:ext cx="106363" cy="111125"/>
            </a:xfrm>
            <a:custGeom>
              <a:rect b="b" l="l" r="r" t="t"/>
              <a:pathLst>
                <a:path extrusionOk="0" h="281" w="268">
                  <a:moveTo>
                    <a:pt x="221" y="239"/>
                  </a:moveTo>
                  <a:lnTo>
                    <a:pt x="221" y="239"/>
                  </a:lnTo>
                  <a:lnTo>
                    <a:pt x="238" y="222"/>
                  </a:lnTo>
                  <a:lnTo>
                    <a:pt x="247" y="213"/>
                  </a:lnTo>
                  <a:lnTo>
                    <a:pt x="253" y="204"/>
                  </a:lnTo>
                  <a:lnTo>
                    <a:pt x="260" y="195"/>
                  </a:lnTo>
                  <a:lnTo>
                    <a:pt x="265" y="185"/>
                  </a:lnTo>
                  <a:lnTo>
                    <a:pt x="268" y="174"/>
                  </a:lnTo>
                  <a:lnTo>
                    <a:pt x="268" y="160"/>
                  </a:lnTo>
                  <a:lnTo>
                    <a:pt x="268" y="160"/>
                  </a:lnTo>
                  <a:lnTo>
                    <a:pt x="266" y="144"/>
                  </a:lnTo>
                  <a:lnTo>
                    <a:pt x="262" y="128"/>
                  </a:lnTo>
                  <a:lnTo>
                    <a:pt x="257" y="114"/>
                  </a:lnTo>
                  <a:lnTo>
                    <a:pt x="251" y="100"/>
                  </a:lnTo>
                  <a:lnTo>
                    <a:pt x="243" y="85"/>
                  </a:lnTo>
                  <a:lnTo>
                    <a:pt x="234" y="72"/>
                  </a:lnTo>
                  <a:lnTo>
                    <a:pt x="223" y="59"/>
                  </a:lnTo>
                  <a:lnTo>
                    <a:pt x="213" y="47"/>
                  </a:lnTo>
                  <a:lnTo>
                    <a:pt x="213" y="47"/>
                  </a:lnTo>
                  <a:lnTo>
                    <a:pt x="204" y="38"/>
                  </a:lnTo>
                  <a:lnTo>
                    <a:pt x="193" y="29"/>
                  </a:lnTo>
                  <a:lnTo>
                    <a:pt x="183" y="22"/>
                  </a:lnTo>
                  <a:lnTo>
                    <a:pt x="171" y="16"/>
                  </a:lnTo>
                  <a:lnTo>
                    <a:pt x="159" y="11"/>
                  </a:lnTo>
                  <a:lnTo>
                    <a:pt x="147" y="7"/>
                  </a:lnTo>
                  <a:lnTo>
                    <a:pt x="134" y="3"/>
                  </a:lnTo>
                  <a:lnTo>
                    <a:pt x="121" y="0"/>
                  </a:lnTo>
                  <a:lnTo>
                    <a:pt x="121" y="0"/>
                  </a:lnTo>
                  <a:lnTo>
                    <a:pt x="113" y="0"/>
                  </a:lnTo>
                  <a:lnTo>
                    <a:pt x="107" y="0"/>
                  </a:lnTo>
                  <a:lnTo>
                    <a:pt x="100" y="1"/>
                  </a:lnTo>
                  <a:lnTo>
                    <a:pt x="94" y="3"/>
                  </a:lnTo>
                  <a:lnTo>
                    <a:pt x="82" y="8"/>
                  </a:lnTo>
                  <a:lnTo>
                    <a:pt x="70" y="16"/>
                  </a:lnTo>
                  <a:lnTo>
                    <a:pt x="60" y="25"/>
                  </a:lnTo>
                  <a:lnTo>
                    <a:pt x="49" y="35"/>
                  </a:lnTo>
                  <a:lnTo>
                    <a:pt x="30" y="54"/>
                  </a:lnTo>
                  <a:lnTo>
                    <a:pt x="30" y="54"/>
                  </a:lnTo>
                  <a:lnTo>
                    <a:pt x="27" y="56"/>
                  </a:lnTo>
                  <a:lnTo>
                    <a:pt x="24" y="59"/>
                  </a:lnTo>
                  <a:lnTo>
                    <a:pt x="24" y="59"/>
                  </a:lnTo>
                  <a:lnTo>
                    <a:pt x="20" y="66"/>
                  </a:lnTo>
                  <a:lnTo>
                    <a:pt x="18" y="71"/>
                  </a:lnTo>
                  <a:lnTo>
                    <a:pt x="18" y="71"/>
                  </a:lnTo>
                  <a:lnTo>
                    <a:pt x="15" y="75"/>
                  </a:lnTo>
                  <a:lnTo>
                    <a:pt x="11" y="79"/>
                  </a:lnTo>
                  <a:lnTo>
                    <a:pt x="6" y="88"/>
                  </a:lnTo>
                  <a:lnTo>
                    <a:pt x="6" y="88"/>
                  </a:lnTo>
                  <a:lnTo>
                    <a:pt x="2" y="100"/>
                  </a:lnTo>
                  <a:lnTo>
                    <a:pt x="1" y="111"/>
                  </a:lnTo>
                  <a:lnTo>
                    <a:pt x="0" y="122"/>
                  </a:lnTo>
                  <a:lnTo>
                    <a:pt x="1" y="134"/>
                  </a:lnTo>
                  <a:lnTo>
                    <a:pt x="1" y="134"/>
                  </a:lnTo>
                  <a:lnTo>
                    <a:pt x="2" y="147"/>
                  </a:lnTo>
                  <a:lnTo>
                    <a:pt x="5" y="158"/>
                  </a:lnTo>
                  <a:lnTo>
                    <a:pt x="10" y="170"/>
                  </a:lnTo>
                  <a:lnTo>
                    <a:pt x="15" y="182"/>
                  </a:lnTo>
                  <a:lnTo>
                    <a:pt x="22" y="192"/>
                  </a:lnTo>
                  <a:lnTo>
                    <a:pt x="28" y="203"/>
                  </a:lnTo>
                  <a:lnTo>
                    <a:pt x="44" y="224"/>
                  </a:lnTo>
                  <a:lnTo>
                    <a:pt x="44" y="224"/>
                  </a:lnTo>
                  <a:lnTo>
                    <a:pt x="62" y="243"/>
                  </a:lnTo>
                  <a:lnTo>
                    <a:pt x="73" y="253"/>
                  </a:lnTo>
                  <a:lnTo>
                    <a:pt x="83" y="260"/>
                  </a:lnTo>
                  <a:lnTo>
                    <a:pt x="94" y="268"/>
                  </a:lnTo>
                  <a:lnTo>
                    <a:pt x="107" y="273"/>
                  </a:lnTo>
                  <a:lnTo>
                    <a:pt x="119" y="277"/>
                  </a:lnTo>
                  <a:lnTo>
                    <a:pt x="133" y="280"/>
                  </a:lnTo>
                  <a:lnTo>
                    <a:pt x="133" y="280"/>
                  </a:lnTo>
                  <a:lnTo>
                    <a:pt x="147" y="281"/>
                  </a:lnTo>
                  <a:lnTo>
                    <a:pt x="160" y="280"/>
                  </a:lnTo>
                  <a:lnTo>
                    <a:pt x="171" y="277"/>
                  </a:lnTo>
                  <a:lnTo>
                    <a:pt x="181" y="272"/>
                  </a:lnTo>
                  <a:lnTo>
                    <a:pt x="192" y="266"/>
                  </a:lnTo>
                  <a:lnTo>
                    <a:pt x="201" y="258"/>
                  </a:lnTo>
                  <a:lnTo>
                    <a:pt x="221" y="239"/>
                  </a:lnTo>
                  <a:lnTo>
                    <a:pt x="221" y="239"/>
                  </a:lnTo>
                  <a:close/>
                  <a:moveTo>
                    <a:pt x="172" y="229"/>
                  </a:moveTo>
                  <a:lnTo>
                    <a:pt x="172" y="229"/>
                  </a:lnTo>
                  <a:lnTo>
                    <a:pt x="164" y="234"/>
                  </a:lnTo>
                  <a:lnTo>
                    <a:pt x="155" y="238"/>
                  </a:lnTo>
                  <a:lnTo>
                    <a:pt x="147" y="241"/>
                  </a:lnTo>
                  <a:lnTo>
                    <a:pt x="140" y="241"/>
                  </a:lnTo>
                  <a:lnTo>
                    <a:pt x="130" y="239"/>
                  </a:lnTo>
                  <a:lnTo>
                    <a:pt x="124" y="236"/>
                  </a:lnTo>
                  <a:lnTo>
                    <a:pt x="116" y="232"/>
                  </a:lnTo>
                  <a:lnTo>
                    <a:pt x="108" y="226"/>
                  </a:lnTo>
                  <a:lnTo>
                    <a:pt x="95" y="215"/>
                  </a:lnTo>
                  <a:lnTo>
                    <a:pt x="82" y="200"/>
                  </a:lnTo>
                  <a:lnTo>
                    <a:pt x="60" y="173"/>
                  </a:lnTo>
                  <a:lnTo>
                    <a:pt x="60" y="173"/>
                  </a:lnTo>
                  <a:lnTo>
                    <a:pt x="53" y="164"/>
                  </a:lnTo>
                  <a:lnTo>
                    <a:pt x="48" y="154"/>
                  </a:lnTo>
                  <a:lnTo>
                    <a:pt x="44" y="144"/>
                  </a:lnTo>
                  <a:lnTo>
                    <a:pt x="43" y="134"/>
                  </a:lnTo>
                  <a:lnTo>
                    <a:pt x="43" y="122"/>
                  </a:lnTo>
                  <a:lnTo>
                    <a:pt x="44" y="111"/>
                  </a:lnTo>
                  <a:lnTo>
                    <a:pt x="48" y="102"/>
                  </a:lnTo>
                  <a:lnTo>
                    <a:pt x="52" y="98"/>
                  </a:lnTo>
                  <a:lnTo>
                    <a:pt x="56" y="94"/>
                  </a:lnTo>
                  <a:lnTo>
                    <a:pt x="56" y="94"/>
                  </a:lnTo>
                  <a:lnTo>
                    <a:pt x="58" y="92"/>
                  </a:lnTo>
                  <a:lnTo>
                    <a:pt x="61" y="88"/>
                  </a:lnTo>
                  <a:lnTo>
                    <a:pt x="64" y="80"/>
                  </a:lnTo>
                  <a:lnTo>
                    <a:pt x="64" y="80"/>
                  </a:lnTo>
                  <a:lnTo>
                    <a:pt x="83" y="60"/>
                  </a:lnTo>
                  <a:lnTo>
                    <a:pt x="94" y="52"/>
                  </a:lnTo>
                  <a:lnTo>
                    <a:pt x="106" y="45"/>
                  </a:lnTo>
                  <a:lnTo>
                    <a:pt x="106" y="45"/>
                  </a:lnTo>
                  <a:lnTo>
                    <a:pt x="111" y="43"/>
                  </a:lnTo>
                  <a:lnTo>
                    <a:pt x="117" y="42"/>
                  </a:lnTo>
                  <a:lnTo>
                    <a:pt x="123" y="42"/>
                  </a:lnTo>
                  <a:lnTo>
                    <a:pt x="129" y="42"/>
                  </a:lnTo>
                  <a:lnTo>
                    <a:pt x="141" y="46"/>
                  </a:lnTo>
                  <a:lnTo>
                    <a:pt x="151" y="51"/>
                  </a:lnTo>
                  <a:lnTo>
                    <a:pt x="162" y="59"/>
                  </a:lnTo>
                  <a:lnTo>
                    <a:pt x="172" y="67"/>
                  </a:lnTo>
                  <a:lnTo>
                    <a:pt x="188" y="83"/>
                  </a:lnTo>
                  <a:lnTo>
                    <a:pt x="188" y="83"/>
                  </a:lnTo>
                  <a:lnTo>
                    <a:pt x="196" y="90"/>
                  </a:lnTo>
                  <a:lnTo>
                    <a:pt x="201" y="98"/>
                  </a:lnTo>
                  <a:lnTo>
                    <a:pt x="211" y="117"/>
                  </a:lnTo>
                  <a:lnTo>
                    <a:pt x="221" y="136"/>
                  </a:lnTo>
                  <a:lnTo>
                    <a:pt x="226" y="156"/>
                  </a:lnTo>
                  <a:lnTo>
                    <a:pt x="226" y="156"/>
                  </a:lnTo>
                  <a:lnTo>
                    <a:pt x="227" y="161"/>
                  </a:lnTo>
                  <a:lnTo>
                    <a:pt x="227" y="166"/>
                  </a:lnTo>
                  <a:lnTo>
                    <a:pt x="226" y="171"/>
                  </a:lnTo>
                  <a:lnTo>
                    <a:pt x="223" y="175"/>
                  </a:lnTo>
                  <a:lnTo>
                    <a:pt x="217" y="186"/>
                  </a:lnTo>
                  <a:lnTo>
                    <a:pt x="209" y="196"/>
                  </a:lnTo>
                  <a:lnTo>
                    <a:pt x="200" y="205"/>
                  </a:lnTo>
                  <a:lnTo>
                    <a:pt x="189" y="215"/>
                  </a:lnTo>
                  <a:lnTo>
                    <a:pt x="172" y="229"/>
                  </a:lnTo>
                  <a:lnTo>
                    <a:pt x="172" y="229"/>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18" name="Google Shape;318;p6"/>
            <p:cNvSpPr/>
            <p:nvPr/>
          </p:nvSpPr>
          <p:spPr>
            <a:xfrm>
              <a:off x="4471988" y="3636963"/>
              <a:ext cx="96838" cy="103188"/>
            </a:xfrm>
            <a:custGeom>
              <a:rect b="b" l="l" r="r" t="t"/>
              <a:pathLst>
                <a:path extrusionOk="0" h="260" w="247">
                  <a:moveTo>
                    <a:pt x="203" y="221"/>
                  </a:moveTo>
                  <a:lnTo>
                    <a:pt x="203" y="221"/>
                  </a:lnTo>
                  <a:lnTo>
                    <a:pt x="219" y="205"/>
                  </a:lnTo>
                  <a:lnTo>
                    <a:pt x="227" y="197"/>
                  </a:lnTo>
                  <a:lnTo>
                    <a:pt x="234" y="189"/>
                  </a:lnTo>
                  <a:lnTo>
                    <a:pt x="240" y="180"/>
                  </a:lnTo>
                  <a:lnTo>
                    <a:pt x="244" y="171"/>
                  </a:lnTo>
                  <a:lnTo>
                    <a:pt x="246" y="161"/>
                  </a:lnTo>
                  <a:lnTo>
                    <a:pt x="247" y="148"/>
                  </a:lnTo>
                  <a:lnTo>
                    <a:pt x="247" y="148"/>
                  </a:lnTo>
                  <a:lnTo>
                    <a:pt x="245" y="133"/>
                  </a:lnTo>
                  <a:lnTo>
                    <a:pt x="242" y="119"/>
                  </a:lnTo>
                  <a:lnTo>
                    <a:pt x="237" y="106"/>
                  </a:lnTo>
                  <a:lnTo>
                    <a:pt x="230" y="91"/>
                  </a:lnTo>
                  <a:lnTo>
                    <a:pt x="223" y="80"/>
                  </a:lnTo>
                  <a:lnTo>
                    <a:pt x="215" y="67"/>
                  </a:lnTo>
                  <a:lnTo>
                    <a:pt x="206" y="55"/>
                  </a:lnTo>
                  <a:lnTo>
                    <a:pt x="196" y="44"/>
                  </a:lnTo>
                  <a:lnTo>
                    <a:pt x="196" y="44"/>
                  </a:lnTo>
                  <a:lnTo>
                    <a:pt x="187" y="35"/>
                  </a:lnTo>
                  <a:lnTo>
                    <a:pt x="178" y="27"/>
                  </a:lnTo>
                  <a:lnTo>
                    <a:pt x="168" y="21"/>
                  </a:lnTo>
                  <a:lnTo>
                    <a:pt x="157" y="16"/>
                  </a:lnTo>
                  <a:lnTo>
                    <a:pt x="147" y="10"/>
                  </a:lnTo>
                  <a:lnTo>
                    <a:pt x="136" y="6"/>
                  </a:lnTo>
                  <a:lnTo>
                    <a:pt x="124" y="2"/>
                  </a:lnTo>
                  <a:lnTo>
                    <a:pt x="111" y="1"/>
                  </a:lnTo>
                  <a:lnTo>
                    <a:pt x="111" y="1"/>
                  </a:lnTo>
                  <a:lnTo>
                    <a:pt x="105" y="0"/>
                  </a:lnTo>
                  <a:lnTo>
                    <a:pt x="98" y="0"/>
                  </a:lnTo>
                  <a:lnTo>
                    <a:pt x="87" y="4"/>
                  </a:lnTo>
                  <a:lnTo>
                    <a:pt x="75" y="9"/>
                  </a:lnTo>
                  <a:lnTo>
                    <a:pt x="64" y="16"/>
                  </a:lnTo>
                  <a:lnTo>
                    <a:pt x="55" y="23"/>
                  </a:lnTo>
                  <a:lnTo>
                    <a:pt x="46" y="33"/>
                  </a:lnTo>
                  <a:lnTo>
                    <a:pt x="28" y="51"/>
                  </a:lnTo>
                  <a:lnTo>
                    <a:pt x="28" y="51"/>
                  </a:lnTo>
                  <a:lnTo>
                    <a:pt x="25" y="52"/>
                  </a:lnTo>
                  <a:lnTo>
                    <a:pt x="22" y="55"/>
                  </a:lnTo>
                  <a:lnTo>
                    <a:pt x="22" y="55"/>
                  </a:lnTo>
                  <a:lnTo>
                    <a:pt x="19" y="60"/>
                  </a:lnTo>
                  <a:lnTo>
                    <a:pt x="16" y="67"/>
                  </a:lnTo>
                  <a:lnTo>
                    <a:pt x="16" y="67"/>
                  </a:lnTo>
                  <a:lnTo>
                    <a:pt x="13" y="69"/>
                  </a:lnTo>
                  <a:lnTo>
                    <a:pt x="9" y="73"/>
                  </a:lnTo>
                  <a:lnTo>
                    <a:pt x="5" y="82"/>
                  </a:lnTo>
                  <a:lnTo>
                    <a:pt x="5" y="82"/>
                  </a:lnTo>
                  <a:lnTo>
                    <a:pt x="2" y="93"/>
                  </a:lnTo>
                  <a:lnTo>
                    <a:pt x="0" y="103"/>
                  </a:lnTo>
                  <a:lnTo>
                    <a:pt x="0" y="112"/>
                  </a:lnTo>
                  <a:lnTo>
                    <a:pt x="0" y="124"/>
                  </a:lnTo>
                  <a:lnTo>
                    <a:pt x="0" y="124"/>
                  </a:lnTo>
                  <a:lnTo>
                    <a:pt x="2" y="136"/>
                  </a:lnTo>
                  <a:lnTo>
                    <a:pt x="4" y="146"/>
                  </a:lnTo>
                  <a:lnTo>
                    <a:pt x="8" y="158"/>
                  </a:lnTo>
                  <a:lnTo>
                    <a:pt x="13" y="169"/>
                  </a:lnTo>
                  <a:lnTo>
                    <a:pt x="26" y="188"/>
                  </a:lnTo>
                  <a:lnTo>
                    <a:pt x="41" y="206"/>
                  </a:lnTo>
                  <a:lnTo>
                    <a:pt x="41" y="206"/>
                  </a:lnTo>
                  <a:lnTo>
                    <a:pt x="58" y="226"/>
                  </a:lnTo>
                  <a:lnTo>
                    <a:pt x="67" y="234"/>
                  </a:lnTo>
                  <a:lnTo>
                    <a:pt x="76" y="240"/>
                  </a:lnTo>
                  <a:lnTo>
                    <a:pt x="87" y="247"/>
                  </a:lnTo>
                  <a:lnTo>
                    <a:pt x="97" y="252"/>
                  </a:lnTo>
                  <a:lnTo>
                    <a:pt x="110" y="256"/>
                  </a:lnTo>
                  <a:lnTo>
                    <a:pt x="123" y="259"/>
                  </a:lnTo>
                  <a:lnTo>
                    <a:pt x="123" y="259"/>
                  </a:lnTo>
                  <a:lnTo>
                    <a:pt x="135" y="260"/>
                  </a:lnTo>
                  <a:lnTo>
                    <a:pt x="147" y="259"/>
                  </a:lnTo>
                  <a:lnTo>
                    <a:pt x="157" y="256"/>
                  </a:lnTo>
                  <a:lnTo>
                    <a:pt x="168" y="251"/>
                  </a:lnTo>
                  <a:lnTo>
                    <a:pt x="177" y="246"/>
                  </a:lnTo>
                  <a:lnTo>
                    <a:pt x="186" y="239"/>
                  </a:lnTo>
                  <a:lnTo>
                    <a:pt x="203" y="221"/>
                  </a:lnTo>
                  <a:lnTo>
                    <a:pt x="203" y="221"/>
                  </a:lnTo>
                  <a:close/>
                  <a:moveTo>
                    <a:pt x="159" y="212"/>
                  </a:moveTo>
                  <a:lnTo>
                    <a:pt x="159" y="212"/>
                  </a:lnTo>
                  <a:lnTo>
                    <a:pt x="151" y="217"/>
                  </a:lnTo>
                  <a:lnTo>
                    <a:pt x="143" y="221"/>
                  </a:lnTo>
                  <a:lnTo>
                    <a:pt x="135" y="222"/>
                  </a:lnTo>
                  <a:lnTo>
                    <a:pt x="128" y="222"/>
                  </a:lnTo>
                  <a:lnTo>
                    <a:pt x="121" y="221"/>
                  </a:lnTo>
                  <a:lnTo>
                    <a:pt x="114" y="218"/>
                  </a:lnTo>
                  <a:lnTo>
                    <a:pt x="106" y="214"/>
                  </a:lnTo>
                  <a:lnTo>
                    <a:pt x="100" y="209"/>
                  </a:lnTo>
                  <a:lnTo>
                    <a:pt x="87" y="199"/>
                  </a:lnTo>
                  <a:lnTo>
                    <a:pt x="75" y="186"/>
                  </a:lnTo>
                  <a:lnTo>
                    <a:pt x="55" y="159"/>
                  </a:lnTo>
                  <a:lnTo>
                    <a:pt x="55" y="159"/>
                  </a:lnTo>
                  <a:lnTo>
                    <a:pt x="49" y="152"/>
                  </a:lnTo>
                  <a:lnTo>
                    <a:pt x="45" y="142"/>
                  </a:lnTo>
                  <a:lnTo>
                    <a:pt x="41" y="133"/>
                  </a:lnTo>
                  <a:lnTo>
                    <a:pt x="38" y="123"/>
                  </a:lnTo>
                  <a:lnTo>
                    <a:pt x="38" y="114"/>
                  </a:lnTo>
                  <a:lnTo>
                    <a:pt x="41" y="103"/>
                  </a:lnTo>
                  <a:lnTo>
                    <a:pt x="45" y="95"/>
                  </a:lnTo>
                  <a:lnTo>
                    <a:pt x="51" y="87"/>
                  </a:lnTo>
                  <a:lnTo>
                    <a:pt x="51" y="87"/>
                  </a:lnTo>
                  <a:lnTo>
                    <a:pt x="56" y="81"/>
                  </a:lnTo>
                  <a:lnTo>
                    <a:pt x="59" y="74"/>
                  </a:lnTo>
                  <a:lnTo>
                    <a:pt x="59" y="74"/>
                  </a:lnTo>
                  <a:lnTo>
                    <a:pt x="77" y="56"/>
                  </a:lnTo>
                  <a:lnTo>
                    <a:pt x="87" y="48"/>
                  </a:lnTo>
                  <a:lnTo>
                    <a:pt x="97" y="42"/>
                  </a:lnTo>
                  <a:lnTo>
                    <a:pt x="97" y="42"/>
                  </a:lnTo>
                  <a:lnTo>
                    <a:pt x="102" y="40"/>
                  </a:lnTo>
                  <a:lnTo>
                    <a:pt x="107" y="39"/>
                  </a:lnTo>
                  <a:lnTo>
                    <a:pt x="113" y="39"/>
                  </a:lnTo>
                  <a:lnTo>
                    <a:pt x="118" y="39"/>
                  </a:lnTo>
                  <a:lnTo>
                    <a:pt x="128" y="43"/>
                  </a:lnTo>
                  <a:lnTo>
                    <a:pt x="139" y="48"/>
                  </a:lnTo>
                  <a:lnTo>
                    <a:pt x="149" y="55"/>
                  </a:lnTo>
                  <a:lnTo>
                    <a:pt x="159" y="63"/>
                  </a:lnTo>
                  <a:lnTo>
                    <a:pt x="173" y="77"/>
                  </a:lnTo>
                  <a:lnTo>
                    <a:pt x="173" y="77"/>
                  </a:lnTo>
                  <a:lnTo>
                    <a:pt x="179" y="84"/>
                  </a:lnTo>
                  <a:lnTo>
                    <a:pt x="186" y="91"/>
                  </a:lnTo>
                  <a:lnTo>
                    <a:pt x="195" y="108"/>
                  </a:lnTo>
                  <a:lnTo>
                    <a:pt x="203" y="125"/>
                  </a:lnTo>
                  <a:lnTo>
                    <a:pt x="208" y="145"/>
                  </a:lnTo>
                  <a:lnTo>
                    <a:pt x="208" y="145"/>
                  </a:lnTo>
                  <a:lnTo>
                    <a:pt x="210" y="149"/>
                  </a:lnTo>
                  <a:lnTo>
                    <a:pt x="208" y="153"/>
                  </a:lnTo>
                  <a:lnTo>
                    <a:pt x="206" y="163"/>
                  </a:lnTo>
                  <a:lnTo>
                    <a:pt x="200" y="172"/>
                  </a:lnTo>
                  <a:lnTo>
                    <a:pt x="193" y="182"/>
                  </a:lnTo>
                  <a:lnTo>
                    <a:pt x="183" y="191"/>
                  </a:lnTo>
                  <a:lnTo>
                    <a:pt x="174" y="199"/>
                  </a:lnTo>
                  <a:lnTo>
                    <a:pt x="159" y="212"/>
                  </a:lnTo>
                  <a:lnTo>
                    <a:pt x="159" y="212"/>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19" name="Google Shape;319;p6"/>
            <p:cNvSpPr/>
            <p:nvPr/>
          </p:nvSpPr>
          <p:spPr>
            <a:xfrm>
              <a:off x="4233863" y="3363913"/>
              <a:ext cx="76200" cy="95250"/>
            </a:xfrm>
            <a:custGeom>
              <a:rect b="b" l="l" r="r" t="t"/>
              <a:pathLst>
                <a:path extrusionOk="0" h="239" w="190">
                  <a:moveTo>
                    <a:pt x="174" y="184"/>
                  </a:moveTo>
                  <a:lnTo>
                    <a:pt x="174" y="184"/>
                  </a:lnTo>
                  <a:lnTo>
                    <a:pt x="168" y="163"/>
                  </a:lnTo>
                  <a:lnTo>
                    <a:pt x="160" y="142"/>
                  </a:lnTo>
                  <a:lnTo>
                    <a:pt x="151" y="121"/>
                  </a:lnTo>
                  <a:lnTo>
                    <a:pt x="140" y="102"/>
                  </a:lnTo>
                  <a:lnTo>
                    <a:pt x="140" y="102"/>
                  </a:lnTo>
                  <a:lnTo>
                    <a:pt x="131" y="89"/>
                  </a:lnTo>
                  <a:lnTo>
                    <a:pt x="122" y="76"/>
                  </a:lnTo>
                  <a:lnTo>
                    <a:pt x="110" y="62"/>
                  </a:lnTo>
                  <a:lnTo>
                    <a:pt x="99" y="51"/>
                  </a:lnTo>
                  <a:lnTo>
                    <a:pt x="72" y="27"/>
                  </a:lnTo>
                  <a:lnTo>
                    <a:pt x="48" y="6"/>
                  </a:lnTo>
                  <a:lnTo>
                    <a:pt x="48" y="6"/>
                  </a:lnTo>
                  <a:lnTo>
                    <a:pt x="40" y="0"/>
                  </a:lnTo>
                  <a:lnTo>
                    <a:pt x="40" y="0"/>
                  </a:lnTo>
                  <a:lnTo>
                    <a:pt x="0" y="28"/>
                  </a:lnTo>
                  <a:lnTo>
                    <a:pt x="0" y="28"/>
                  </a:lnTo>
                  <a:lnTo>
                    <a:pt x="28" y="49"/>
                  </a:lnTo>
                  <a:lnTo>
                    <a:pt x="28" y="49"/>
                  </a:lnTo>
                  <a:lnTo>
                    <a:pt x="49" y="68"/>
                  </a:lnTo>
                  <a:lnTo>
                    <a:pt x="67" y="87"/>
                  </a:lnTo>
                  <a:lnTo>
                    <a:pt x="83" y="107"/>
                  </a:lnTo>
                  <a:lnTo>
                    <a:pt x="97" y="127"/>
                  </a:lnTo>
                  <a:lnTo>
                    <a:pt x="109" y="149"/>
                  </a:lnTo>
                  <a:lnTo>
                    <a:pt x="121" y="171"/>
                  </a:lnTo>
                  <a:lnTo>
                    <a:pt x="130" y="196"/>
                  </a:lnTo>
                  <a:lnTo>
                    <a:pt x="139" y="222"/>
                  </a:lnTo>
                  <a:lnTo>
                    <a:pt x="139" y="222"/>
                  </a:lnTo>
                  <a:lnTo>
                    <a:pt x="142" y="227"/>
                  </a:lnTo>
                  <a:lnTo>
                    <a:pt x="144" y="231"/>
                  </a:lnTo>
                  <a:lnTo>
                    <a:pt x="148" y="235"/>
                  </a:lnTo>
                  <a:lnTo>
                    <a:pt x="152" y="238"/>
                  </a:lnTo>
                  <a:lnTo>
                    <a:pt x="157" y="239"/>
                  </a:lnTo>
                  <a:lnTo>
                    <a:pt x="163" y="239"/>
                  </a:lnTo>
                  <a:lnTo>
                    <a:pt x="168" y="238"/>
                  </a:lnTo>
                  <a:lnTo>
                    <a:pt x="173" y="236"/>
                  </a:lnTo>
                  <a:lnTo>
                    <a:pt x="173" y="236"/>
                  </a:lnTo>
                  <a:lnTo>
                    <a:pt x="181" y="230"/>
                  </a:lnTo>
                  <a:lnTo>
                    <a:pt x="185" y="222"/>
                  </a:lnTo>
                  <a:lnTo>
                    <a:pt x="187" y="214"/>
                  </a:lnTo>
                  <a:lnTo>
                    <a:pt x="190" y="205"/>
                  </a:lnTo>
                  <a:lnTo>
                    <a:pt x="190" y="205"/>
                  </a:lnTo>
                  <a:lnTo>
                    <a:pt x="189" y="197"/>
                  </a:lnTo>
                  <a:lnTo>
                    <a:pt x="186" y="191"/>
                  </a:lnTo>
                  <a:lnTo>
                    <a:pt x="181" y="187"/>
                  </a:lnTo>
                  <a:lnTo>
                    <a:pt x="174" y="184"/>
                  </a:lnTo>
                  <a:lnTo>
                    <a:pt x="174" y="18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20" name="Google Shape;320;p6"/>
            <p:cNvSpPr/>
            <p:nvPr/>
          </p:nvSpPr>
          <p:spPr>
            <a:xfrm>
              <a:off x="4421188" y="3222626"/>
              <a:ext cx="46038" cy="36513"/>
            </a:xfrm>
            <a:custGeom>
              <a:rect b="b" l="l" r="r" t="t"/>
              <a:pathLst>
                <a:path extrusionOk="0" h="94" w="119">
                  <a:moveTo>
                    <a:pt x="102" y="49"/>
                  </a:moveTo>
                  <a:lnTo>
                    <a:pt x="102" y="49"/>
                  </a:lnTo>
                  <a:lnTo>
                    <a:pt x="94" y="45"/>
                  </a:lnTo>
                  <a:lnTo>
                    <a:pt x="86" y="41"/>
                  </a:lnTo>
                  <a:lnTo>
                    <a:pt x="71" y="30"/>
                  </a:lnTo>
                  <a:lnTo>
                    <a:pt x="54" y="15"/>
                  </a:lnTo>
                  <a:lnTo>
                    <a:pt x="38" y="0"/>
                  </a:lnTo>
                  <a:lnTo>
                    <a:pt x="38" y="0"/>
                  </a:lnTo>
                  <a:lnTo>
                    <a:pt x="0" y="24"/>
                  </a:lnTo>
                  <a:lnTo>
                    <a:pt x="0" y="24"/>
                  </a:lnTo>
                  <a:lnTo>
                    <a:pt x="9" y="31"/>
                  </a:lnTo>
                  <a:lnTo>
                    <a:pt x="9" y="31"/>
                  </a:lnTo>
                  <a:lnTo>
                    <a:pt x="21" y="39"/>
                  </a:lnTo>
                  <a:lnTo>
                    <a:pt x="30" y="47"/>
                  </a:lnTo>
                  <a:lnTo>
                    <a:pt x="48" y="65"/>
                  </a:lnTo>
                  <a:lnTo>
                    <a:pt x="58" y="74"/>
                  </a:lnTo>
                  <a:lnTo>
                    <a:pt x="67" y="81"/>
                  </a:lnTo>
                  <a:lnTo>
                    <a:pt x="79" y="87"/>
                  </a:lnTo>
                  <a:lnTo>
                    <a:pt x="90" y="92"/>
                  </a:lnTo>
                  <a:lnTo>
                    <a:pt x="90" y="92"/>
                  </a:lnTo>
                  <a:lnTo>
                    <a:pt x="96" y="94"/>
                  </a:lnTo>
                  <a:lnTo>
                    <a:pt x="101" y="94"/>
                  </a:lnTo>
                  <a:lnTo>
                    <a:pt x="105" y="92"/>
                  </a:lnTo>
                  <a:lnTo>
                    <a:pt x="109" y="91"/>
                  </a:lnTo>
                  <a:lnTo>
                    <a:pt x="111" y="89"/>
                  </a:lnTo>
                  <a:lnTo>
                    <a:pt x="114" y="85"/>
                  </a:lnTo>
                  <a:lnTo>
                    <a:pt x="118" y="77"/>
                  </a:lnTo>
                  <a:lnTo>
                    <a:pt x="119" y="69"/>
                  </a:lnTo>
                  <a:lnTo>
                    <a:pt x="118" y="64"/>
                  </a:lnTo>
                  <a:lnTo>
                    <a:pt x="116" y="60"/>
                  </a:lnTo>
                  <a:lnTo>
                    <a:pt x="114" y="57"/>
                  </a:lnTo>
                  <a:lnTo>
                    <a:pt x="111" y="53"/>
                  </a:lnTo>
                  <a:lnTo>
                    <a:pt x="107" y="51"/>
                  </a:lnTo>
                  <a:lnTo>
                    <a:pt x="102" y="49"/>
                  </a:lnTo>
                  <a:lnTo>
                    <a:pt x="102" y="49"/>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21" name="Google Shape;321;p6"/>
            <p:cNvSpPr/>
            <p:nvPr/>
          </p:nvSpPr>
          <p:spPr>
            <a:xfrm>
              <a:off x="4148138" y="3128963"/>
              <a:ext cx="312738" cy="266700"/>
            </a:xfrm>
            <a:custGeom>
              <a:rect b="b" l="l" r="r" t="t"/>
              <a:pathLst>
                <a:path extrusionOk="0" h="670" w="786">
                  <a:moveTo>
                    <a:pt x="765" y="150"/>
                  </a:moveTo>
                  <a:lnTo>
                    <a:pt x="765" y="150"/>
                  </a:lnTo>
                  <a:lnTo>
                    <a:pt x="761" y="145"/>
                  </a:lnTo>
                  <a:lnTo>
                    <a:pt x="764" y="150"/>
                  </a:lnTo>
                  <a:lnTo>
                    <a:pt x="764" y="150"/>
                  </a:lnTo>
                  <a:lnTo>
                    <a:pt x="762" y="149"/>
                  </a:lnTo>
                  <a:lnTo>
                    <a:pt x="762" y="149"/>
                  </a:lnTo>
                  <a:lnTo>
                    <a:pt x="758" y="142"/>
                  </a:lnTo>
                  <a:lnTo>
                    <a:pt x="753" y="136"/>
                  </a:lnTo>
                  <a:lnTo>
                    <a:pt x="739" y="121"/>
                  </a:lnTo>
                  <a:lnTo>
                    <a:pt x="724" y="109"/>
                  </a:lnTo>
                  <a:lnTo>
                    <a:pt x="713" y="99"/>
                  </a:lnTo>
                  <a:lnTo>
                    <a:pt x="713" y="99"/>
                  </a:lnTo>
                  <a:lnTo>
                    <a:pt x="689" y="75"/>
                  </a:lnTo>
                  <a:lnTo>
                    <a:pt x="664" y="56"/>
                  </a:lnTo>
                  <a:lnTo>
                    <a:pt x="638" y="37"/>
                  </a:lnTo>
                  <a:lnTo>
                    <a:pt x="612" y="19"/>
                  </a:lnTo>
                  <a:lnTo>
                    <a:pt x="612" y="19"/>
                  </a:lnTo>
                  <a:lnTo>
                    <a:pt x="608" y="11"/>
                  </a:lnTo>
                  <a:lnTo>
                    <a:pt x="603" y="6"/>
                  </a:lnTo>
                  <a:lnTo>
                    <a:pt x="595" y="2"/>
                  </a:lnTo>
                  <a:lnTo>
                    <a:pt x="591" y="2"/>
                  </a:lnTo>
                  <a:lnTo>
                    <a:pt x="587" y="2"/>
                  </a:lnTo>
                  <a:lnTo>
                    <a:pt x="587" y="2"/>
                  </a:lnTo>
                  <a:lnTo>
                    <a:pt x="582" y="1"/>
                  </a:lnTo>
                  <a:lnTo>
                    <a:pt x="578" y="0"/>
                  </a:lnTo>
                  <a:lnTo>
                    <a:pt x="574" y="1"/>
                  </a:lnTo>
                  <a:lnTo>
                    <a:pt x="570" y="2"/>
                  </a:lnTo>
                  <a:lnTo>
                    <a:pt x="563" y="6"/>
                  </a:lnTo>
                  <a:lnTo>
                    <a:pt x="559" y="14"/>
                  </a:lnTo>
                  <a:lnTo>
                    <a:pt x="559" y="14"/>
                  </a:lnTo>
                  <a:lnTo>
                    <a:pt x="542" y="23"/>
                  </a:lnTo>
                  <a:lnTo>
                    <a:pt x="525" y="34"/>
                  </a:lnTo>
                  <a:lnTo>
                    <a:pt x="493" y="58"/>
                  </a:lnTo>
                  <a:lnTo>
                    <a:pt x="463" y="83"/>
                  </a:lnTo>
                  <a:lnTo>
                    <a:pt x="433" y="108"/>
                  </a:lnTo>
                  <a:lnTo>
                    <a:pt x="433" y="108"/>
                  </a:lnTo>
                  <a:lnTo>
                    <a:pt x="393" y="141"/>
                  </a:lnTo>
                  <a:lnTo>
                    <a:pt x="351" y="172"/>
                  </a:lnTo>
                  <a:lnTo>
                    <a:pt x="308" y="201"/>
                  </a:lnTo>
                  <a:lnTo>
                    <a:pt x="265" y="230"/>
                  </a:lnTo>
                  <a:lnTo>
                    <a:pt x="265" y="230"/>
                  </a:lnTo>
                  <a:lnTo>
                    <a:pt x="246" y="241"/>
                  </a:lnTo>
                  <a:lnTo>
                    <a:pt x="227" y="256"/>
                  </a:lnTo>
                  <a:lnTo>
                    <a:pt x="191" y="285"/>
                  </a:lnTo>
                  <a:lnTo>
                    <a:pt x="155" y="315"/>
                  </a:lnTo>
                  <a:lnTo>
                    <a:pt x="120" y="345"/>
                  </a:lnTo>
                  <a:lnTo>
                    <a:pt x="120" y="345"/>
                  </a:lnTo>
                  <a:lnTo>
                    <a:pt x="99" y="362"/>
                  </a:lnTo>
                  <a:lnTo>
                    <a:pt x="77" y="379"/>
                  </a:lnTo>
                  <a:lnTo>
                    <a:pt x="31" y="411"/>
                  </a:lnTo>
                  <a:lnTo>
                    <a:pt x="31" y="411"/>
                  </a:lnTo>
                  <a:lnTo>
                    <a:pt x="21" y="419"/>
                  </a:lnTo>
                  <a:lnTo>
                    <a:pt x="13" y="428"/>
                  </a:lnTo>
                  <a:lnTo>
                    <a:pt x="6" y="439"/>
                  </a:lnTo>
                  <a:lnTo>
                    <a:pt x="1" y="451"/>
                  </a:lnTo>
                  <a:lnTo>
                    <a:pt x="1" y="451"/>
                  </a:lnTo>
                  <a:lnTo>
                    <a:pt x="0" y="459"/>
                  </a:lnTo>
                  <a:lnTo>
                    <a:pt x="1" y="464"/>
                  </a:lnTo>
                  <a:lnTo>
                    <a:pt x="4" y="469"/>
                  </a:lnTo>
                  <a:lnTo>
                    <a:pt x="7" y="473"/>
                  </a:lnTo>
                  <a:lnTo>
                    <a:pt x="7" y="473"/>
                  </a:lnTo>
                  <a:lnTo>
                    <a:pt x="7" y="478"/>
                  </a:lnTo>
                  <a:lnTo>
                    <a:pt x="9" y="482"/>
                  </a:lnTo>
                  <a:lnTo>
                    <a:pt x="9" y="482"/>
                  </a:lnTo>
                  <a:lnTo>
                    <a:pt x="13" y="491"/>
                  </a:lnTo>
                  <a:lnTo>
                    <a:pt x="18" y="499"/>
                  </a:lnTo>
                  <a:lnTo>
                    <a:pt x="30" y="515"/>
                  </a:lnTo>
                  <a:lnTo>
                    <a:pt x="30" y="515"/>
                  </a:lnTo>
                  <a:lnTo>
                    <a:pt x="45" y="537"/>
                  </a:lnTo>
                  <a:lnTo>
                    <a:pt x="55" y="548"/>
                  </a:lnTo>
                  <a:lnTo>
                    <a:pt x="64" y="558"/>
                  </a:lnTo>
                  <a:lnTo>
                    <a:pt x="64" y="558"/>
                  </a:lnTo>
                  <a:lnTo>
                    <a:pt x="75" y="570"/>
                  </a:lnTo>
                  <a:lnTo>
                    <a:pt x="87" y="584"/>
                  </a:lnTo>
                  <a:lnTo>
                    <a:pt x="109" y="613"/>
                  </a:lnTo>
                  <a:lnTo>
                    <a:pt x="109" y="613"/>
                  </a:lnTo>
                  <a:lnTo>
                    <a:pt x="117" y="619"/>
                  </a:lnTo>
                  <a:lnTo>
                    <a:pt x="126" y="630"/>
                  </a:lnTo>
                  <a:lnTo>
                    <a:pt x="137" y="639"/>
                  </a:lnTo>
                  <a:lnTo>
                    <a:pt x="140" y="643"/>
                  </a:lnTo>
                  <a:lnTo>
                    <a:pt x="142" y="646"/>
                  </a:lnTo>
                  <a:lnTo>
                    <a:pt x="142" y="646"/>
                  </a:lnTo>
                  <a:lnTo>
                    <a:pt x="143" y="650"/>
                  </a:lnTo>
                  <a:lnTo>
                    <a:pt x="146" y="653"/>
                  </a:lnTo>
                  <a:lnTo>
                    <a:pt x="146" y="653"/>
                  </a:lnTo>
                  <a:lnTo>
                    <a:pt x="149" y="660"/>
                  </a:lnTo>
                  <a:lnTo>
                    <a:pt x="153" y="665"/>
                  </a:lnTo>
                  <a:lnTo>
                    <a:pt x="159" y="669"/>
                  </a:lnTo>
                  <a:lnTo>
                    <a:pt x="167" y="670"/>
                  </a:lnTo>
                  <a:lnTo>
                    <a:pt x="171" y="670"/>
                  </a:lnTo>
                  <a:lnTo>
                    <a:pt x="171" y="670"/>
                  </a:lnTo>
                  <a:lnTo>
                    <a:pt x="178" y="669"/>
                  </a:lnTo>
                  <a:lnTo>
                    <a:pt x="184" y="667"/>
                  </a:lnTo>
                  <a:lnTo>
                    <a:pt x="188" y="663"/>
                  </a:lnTo>
                  <a:lnTo>
                    <a:pt x="191" y="659"/>
                  </a:lnTo>
                  <a:lnTo>
                    <a:pt x="191" y="659"/>
                  </a:lnTo>
                  <a:lnTo>
                    <a:pt x="214" y="640"/>
                  </a:lnTo>
                  <a:lnTo>
                    <a:pt x="238" y="622"/>
                  </a:lnTo>
                  <a:lnTo>
                    <a:pt x="283" y="584"/>
                  </a:lnTo>
                  <a:lnTo>
                    <a:pt x="283" y="584"/>
                  </a:lnTo>
                  <a:lnTo>
                    <a:pt x="300" y="572"/>
                  </a:lnTo>
                  <a:lnTo>
                    <a:pt x="317" y="561"/>
                  </a:lnTo>
                  <a:lnTo>
                    <a:pt x="336" y="549"/>
                  </a:lnTo>
                  <a:lnTo>
                    <a:pt x="344" y="542"/>
                  </a:lnTo>
                  <a:lnTo>
                    <a:pt x="350" y="536"/>
                  </a:lnTo>
                  <a:lnTo>
                    <a:pt x="350" y="536"/>
                  </a:lnTo>
                  <a:lnTo>
                    <a:pt x="366" y="520"/>
                  </a:lnTo>
                  <a:lnTo>
                    <a:pt x="384" y="504"/>
                  </a:lnTo>
                  <a:lnTo>
                    <a:pt x="404" y="489"/>
                  </a:lnTo>
                  <a:lnTo>
                    <a:pt x="422" y="477"/>
                  </a:lnTo>
                  <a:lnTo>
                    <a:pt x="422" y="477"/>
                  </a:lnTo>
                  <a:lnTo>
                    <a:pt x="440" y="466"/>
                  </a:lnTo>
                  <a:lnTo>
                    <a:pt x="459" y="456"/>
                  </a:lnTo>
                  <a:lnTo>
                    <a:pt x="493" y="431"/>
                  </a:lnTo>
                  <a:lnTo>
                    <a:pt x="525" y="406"/>
                  </a:lnTo>
                  <a:lnTo>
                    <a:pt x="558" y="379"/>
                  </a:lnTo>
                  <a:lnTo>
                    <a:pt x="591" y="353"/>
                  </a:lnTo>
                  <a:lnTo>
                    <a:pt x="624" y="326"/>
                  </a:lnTo>
                  <a:lnTo>
                    <a:pt x="658" y="303"/>
                  </a:lnTo>
                  <a:lnTo>
                    <a:pt x="692" y="281"/>
                  </a:lnTo>
                  <a:lnTo>
                    <a:pt x="692" y="281"/>
                  </a:lnTo>
                  <a:lnTo>
                    <a:pt x="706" y="272"/>
                  </a:lnTo>
                  <a:lnTo>
                    <a:pt x="726" y="258"/>
                  </a:lnTo>
                  <a:lnTo>
                    <a:pt x="745" y="241"/>
                  </a:lnTo>
                  <a:lnTo>
                    <a:pt x="756" y="234"/>
                  </a:lnTo>
                  <a:lnTo>
                    <a:pt x="765" y="224"/>
                  </a:lnTo>
                  <a:lnTo>
                    <a:pt x="773" y="215"/>
                  </a:lnTo>
                  <a:lnTo>
                    <a:pt x="779" y="205"/>
                  </a:lnTo>
                  <a:lnTo>
                    <a:pt x="783" y="196"/>
                  </a:lnTo>
                  <a:lnTo>
                    <a:pt x="786" y="187"/>
                  </a:lnTo>
                  <a:lnTo>
                    <a:pt x="784" y="176"/>
                  </a:lnTo>
                  <a:lnTo>
                    <a:pt x="783" y="172"/>
                  </a:lnTo>
                  <a:lnTo>
                    <a:pt x="782" y="167"/>
                  </a:lnTo>
                  <a:lnTo>
                    <a:pt x="775" y="159"/>
                  </a:lnTo>
                  <a:lnTo>
                    <a:pt x="765" y="150"/>
                  </a:lnTo>
                  <a:lnTo>
                    <a:pt x="765" y="150"/>
                  </a:lnTo>
                  <a:close/>
                  <a:moveTo>
                    <a:pt x="727" y="198"/>
                  </a:moveTo>
                  <a:lnTo>
                    <a:pt x="727" y="198"/>
                  </a:lnTo>
                  <a:lnTo>
                    <a:pt x="723" y="202"/>
                  </a:lnTo>
                  <a:lnTo>
                    <a:pt x="719" y="205"/>
                  </a:lnTo>
                  <a:lnTo>
                    <a:pt x="707" y="209"/>
                  </a:lnTo>
                  <a:lnTo>
                    <a:pt x="707" y="209"/>
                  </a:lnTo>
                  <a:lnTo>
                    <a:pt x="694" y="217"/>
                  </a:lnTo>
                  <a:lnTo>
                    <a:pt x="681" y="226"/>
                  </a:lnTo>
                  <a:lnTo>
                    <a:pt x="668" y="236"/>
                  </a:lnTo>
                  <a:lnTo>
                    <a:pt x="656" y="248"/>
                  </a:lnTo>
                  <a:lnTo>
                    <a:pt x="631" y="269"/>
                  </a:lnTo>
                  <a:lnTo>
                    <a:pt x="618" y="279"/>
                  </a:lnTo>
                  <a:lnTo>
                    <a:pt x="605" y="289"/>
                  </a:lnTo>
                  <a:lnTo>
                    <a:pt x="605" y="289"/>
                  </a:lnTo>
                  <a:lnTo>
                    <a:pt x="576" y="308"/>
                  </a:lnTo>
                  <a:lnTo>
                    <a:pt x="548" y="329"/>
                  </a:lnTo>
                  <a:lnTo>
                    <a:pt x="519" y="351"/>
                  </a:lnTo>
                  <a:lnTo>
                    <a:pt x="491" y="372"/>
                  </a:lnTo>
                  <a:lnTo>
                    <a:pt x="491" y="372"/>
                  </a:lnTo>
                  <a:lnTo>
                    <a:pt x="463" y="392"/>
                  </a:lnTo>
                  <a:lnTo>
                    <a:pt x="435" y="410"/>
                  </a:lnTo>
                  <a:lnTo>
                    <a:pt x="406" y="430"/>
                  </a:lnTo>
                  <a:lnTo>
                    <a:pt x="380" y="449"/>
                  </a:lnTo>
                  <a:lnTo>
                    <a:pt x="380" y="449"/>
                  </a:lnTo>
                  <a:lnTo>
                    <a:pt x="328" y="491"/>
                  </a:lnTo>
                  <a:lnTo>
                    <a:pt x="277" y="533"/>
                  </a:lnTo>
                  <a:lnTo>
                    <a:pt x="226" y="575"/>
                  </a:lnTo>
                  <a:lnTo>
                    <a:pt x="174" y="616"/>
                  </a:lnTo>
                  <a:lnTo>
                    <a:pt x="174" y="616"/>
                  </a:lnTo>
                  <a:lnTo>
                    <a:pt x="168" y="609"/>
                  </a:lnTo>
                  <a:lnTo>
                    <a:pt x="168" y="609"/>
                  </a:lnTo>
                  <a:lnTo>
                    <a:pt x="147" y="585"/>
                  </a:lnTo>
                  <a:lnTo>
                    <a:pt x="126" y="561"/>
                  </a:lnTo>
                  <a:lnTo>
                    <a:pt x="126" y="561"/>
                  </a:lnTo>
                  <a:lnTo>
                    <a:pt x="104" y="536"/>
                  </a:lnTo>
                  <a:lnTo>
                    <a:pt x="82" y="511"/>
                  </a:lnTo>
                  <a:lnTo>
                    <a:pt x="82" y="511"/>
                  </a:lnTo>
                  <a:lnTo>
                    <a:pt x="66" y="491"/>
                  </a:lnTo>
                  <a:lnTo>
                    <a:pt x="57" y="479"/>
                  </a:lnTo>
                  <a:lnTo>
                    <a:pt x="52" y="470"/>
                  </a:lnTo>
                  <a:lnTo>
                    <a:pt x="52" y="470"/>
                  </a:lnTo>
                  <a:lnTo>
                    <a:pt x="49" y="465"/>
                  </a:lnTo>
                  <a:lnTo>
                    <a:pt x="47" y="460"/>
                  </a:lnTo>
                  <a:lnTo>
                    <a:pt x="47" y="460"/>
                  </a:lnTo>
                  <a:lnTo>
                    <a:pt x="51" y="455"/>
                  </a:lnTo>
                  <a:lnTo>
                    <a:pt x="56" y="448"/>
                  </a:lnTo>
                  <a:lnTo>
                    <a:pt x="62" y="443"/>
                  </a:lnTo>
                  <a:lnTo>
                    <a:pt x="70" y="438"/>
                  </a:lnTo>
                  <a:lnTo>
                    <a:pt x="87" y="428"/>
                  </a:lnTo>
                  <a:lnTo>
                    <a:pt x="100" y="419"/>
                  </a:lnTo>
                  <a:lnTo>
                    <a:pt x="100" y="419"/>
                  </a:lnTo>
                  <a:lnTo>
                    <a:pt x="134" y="392"/>
                  </a:lnTo>
                  <a:lnTo>
                    <a:pt x="168" y="363"/>
                  </a:lnTo>
                  <a:lnTo>
                    <a:pt x="168" y="363"/>
                  </a:lnTo>
                  <a:lnTo>
                    <a:pt x="205" y="333"/>
                  </a:lnTo>
                  <a:lnTo>
                    <a:pt x="242" y="303"/>
                  </a:lnTo>
                  <a:lnTo>
                    <a:pt x="280" y="274"/>
                  </a:lnTo>
                  <a:lnTo>
                    <a:pt x="299" y="261"/>
                  </a:lnTo>
                  <a:lnTo>
                    <a:pt x="320" y="249"/>
                  </a:lnTo>
                  <a:lnTo>
                    <a:pt x="320" y="249"/>
                  </a:lnTo>
                  <a:lnTo>
                    <a:pt x="354" y="227"/>
                  </a:lnTo>
                  <a:lnTo>
                    <a:pt x="388" y="205"/>
                  </a:lnTo>
                  <a:lnTo>
                    <a:pt x="421" y="180"/>
                  </a:lnTo>
                  <a:lnTo>
                    <a:pt x="437" y="167"/>
                  </a:lnTo>
                  <a:lnTo>
                    <a:pt x="451" y="153"/>
                  </a:lnTo>
                  <a:lnTo>
                    <a:pt x="451" y="153"/>
                  </a:lnTo>
                  <a:lnTo>
                    <a:pt x="480" y="126"/>
                  </a:lnTo>
                  <a:lnTo>
                    <a:pt x="512" y="99"/>
                  </a:lnTo>
                  <a:lnTo>
                    <a:pt x="546" y="74"/>
                  </a:lnTo>
                  <a:lnTo>
                    <a:pt x="565" y="64"/>
                  </a:lnTo>
                  <a:lnTo>
                    <a:pt x="582" y="53"/>
                  </a:lnTo>
                  <a:lnTo>
                    <a:pt x="582" y="53"/>
                  </a:lnTo>
                  <a:lnTo>
                    <a:pt x="608" y="70"/>
                  </a:lnTo>
                  <a:lnTo>
                    <a:pt x="633" y="88"/>
                  </a:lnTo>
                  <a:lnTo>
                    <a:pt x="658" y="108"/>
                  </a:lnTo>
                  <a:lnTo>
                    <a:pt x="669" y="120"/>
                  </a:lnTo>
                  <a:lnTo>
                    <a:pt x="680" y="132"/>
                  </a:lnTo>
                  <a:lnTo>
                    <a:pt x="680" y="132"/>
                  </a:lnTo>
                  <a:lnTo>
                    <a:pt x="732" y="184"/>
                  </a:lnTo>
                  <a:lnTo>
                    <a:pt x="732" y="184"/>
                  </a:lnTo>
                  <a:lnTo>
                    <a:pt x="739" y="189"/>
                  </a:lnTo>
                  <a:lnTo>
                    <a:pt x="739" y="190"/>
                  </a:lnTo>
                  <a:lnTo>
                    <a:pt x="737" y="190"/>
                  </a:lnTo>
                  <a:lnTo>
                    <a:pt x="733" y="192"/>
                  </a:lnTo>
                  <a:lnTo>
                    <a:pt x="730" y="194"/>
                  </a:lnTo>
                  <a:lnTo>
                    <a:pt x="727" y="198"/>
                  </a:lnTo>
                  <a:lnTo>
                    <a:pt x="727" y="198"/>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22" name="Google Shape;322;p6"/>
            <p:cNvSpPr/>
            <p:nvPr/>
          </p:nvSpPr>
          <p:spPr>
            <a:xfrm>
              <a:off x="4635501" y="3128963"/>
              <a:ext cx="311150" cy="266700"/>
            </a:xfrm>
            <a:custGeom>
              <a:rect b="b" l="l" r="r" t="t"/>
              <a:pathLst>
                <a:path extrusionOk="0" h="670" w="786">
                  <a:moveTo>
                    <a:pt x="94" y="281"/>
                  </a:moveTo>
                  <a:lnTo>
                    <a:pt x="94" y="281"/>
                  </a:lnTo>
                  <a:lnTo>
                    <a:pt x="130" y="303"/>
                  </a:lnTo>
                  <a:lnTo>
                    <a:pt x="162" y="326"/>
                  </a:lnTo>
                  <a:lnTo>
                    <a:pt x="195" y="353"/>
                  </a:lnTo>
                  <a:lnTo>
                    <a:pt x="228" y="379"/>
                  </a:lnTo>
                  <a:lnTo>
                    <a:pt x="261" y="406"/>
                  </a:lnTo>
                  <a:lnTo>
                    <a:pt x="293" y="431"/>
                  </a:lnTo>
                  <a:lnTo>
                    <a:pt x="329" y="456"/>
                  </a:lnTo>
                  <a:lnTo>
                    <a:pt x="346" y="466"/>
                  </a:lnTo>
                  <a:lnTo>
                    <a:pt x="364" y="477"/>
                  </a:lnTo>
                  <a:lnTo>
                    <a:pt x="364" y="477"/>
                  </a:lnTo>
                  <a:lnTo>
                    <a:pt x="382" y="489"/>
                  </a:lnTo>
                  <a:lnTo>
                    <a:pt x="402" y="504"/>
                  </a:lnTo>
                  <a:lnTo>
                    <a:pt x="420" y="520"/>
                  </a:lnTo>
                  <a:lnTo>
                    <a:pt x="436" y="536"/>
                  </a:lnTo>
                  <a:lnTo>
                    <a:pt x="436" y="536"/>
                  </a:lnTo>
                  <a:lnTo>
                    <a:pt x="444" y="542"/>
                  </a:lnTo>
                  <a:lnTo>
                    <a:pt x="452" y="549"/>
                  </a:lnTo>
                  <a:lnTo>
                    <a:pt x="469" y="561"/>
                  </a:lnTo>
                  <a:lnTo>
                    <a:pt x="487" y="572"/>
                  </a:lnTo>
                  <a:lnTo>
                    <a:pt x="503" y="584"/>
                  </a:lnTo>
                  <a:lnTo>
                    <a:pt x="503" y="584"/>
                  </a:lnTo>
                  <a:lnTo>
                    <a:pt x="548" y="622"/>
                  </a:lnTo>
                  <a:lnTo>
                    <a:pt x="572" y="640"/>
                  </a:lnTo>
                  <a:lnTo>
                    <a:pt x="595" y="659"/>
                  </a:lnTo>
                  <a:lnTo>
                    <a:pt x="595" y="659"/>
                  </a:lnTo>
                  <a:lnTo>
                    <a:pt x="598" y="663"/>
                  </a:lnTo>
                  <a:lnTo>
                    <a:pt x="602" y="667"/>
                  </a:lnTo>
                  <a:lnTo>
                    <a:pt x="609" y="669"/>
                  </a:lnTo>
                  <a:lnTo>
                    <a:pt x="615" y="670"/>
                  </a:lnTo>
                  <a:lnTo>
                    <a:pt x="619" y="670"/>
                  </a:lnTo>
                  <a:lnTo>
                    <a:pt x="619" y="670"/>
                  </a:lnTo>
                  <a:lnTo>
                    <a:pt x="627" y="669"/>
                  </a:lnTo>
                  <a:lnTo>
                    <a:pt x="633" y="665"/>
                  </a:lnTo>
                  <a:lnTo>
                    <a:pt x="637" y="660"/>
                  </a:lnTo>
                  <a:lnTo>
                    <a:pt x="640" y="653"/>
                  </a:lnTo>
                  <a:lnTo>
                    <a:pt x="640" y="653"/>
                  </a:lnTo>
                  <a:lnTo>
                    <a:pt x="643" y="650"/>
                  </a:lnTo>
                  <a:lnTo>
                    <a:pt x="644" y="646"/>
                  </a:lnTo>
                  <a:lnTo>
                    <a:pt x="644" y="646"/>
                  </a:lnTo>
                  <a:lnTo>
                    <a:pt x="646" y="643"/>
                  </a:lnTo>
                  <a:lnTo>
                    <a:pt x="650" y="639"/>
                  </a:lnTo>
                  <a:lnTo>
                    <a:pt x="660" y="630"/>
                  </a:lnTo>
                  <a:lnTo>
                    <a:pt x="669" y="619"/>
                  </a:lnTo>
                  <a:lnTo>
                    <a:pt x="677" y="613"/>
                  </a:lnTo>
                  <a:lnTo>
                    <a:pt x="677" y="613"/>
                  </a:lnTo>
                  <a:lnTo>
                    <a:pt x="699" y="584"/>
                  </a:lnTo>
                  <a:lnTo>
                    <a:pt x="711" y="570"/>
                  </a:lnTo>
                  <a:lnTo>
                    <a:pt x="722" y="558"/>
                  </a:lnTo>
                  <a:lnTo>
                    <a:pt x="722" y="558"/>
                  </a:lnTo>
                  <a:lnTo>
                    <a:pt x="732" y="548"/>
                  </a:lnTo>
                  <a:lnTo>
                    <a:pt x="741" y="537"/>
                  </a:lnTo>
                  <a:lnTo>
                    <a:pt x="756" y="515"/>
                  </a:lnTo>
                  <a:lnTo>
                    <a:pt x="756" y="515"/>
                  </a:lnTo>
                  <a:lnTo>
                    <a:pt x="768" y="499"/>
                  </a:lnTo>
                  <a:lnTo>
                    <a:pt x="773" y="491"/>
                  </a:lnTo>
                  <a:lnTo>
                    <a:pt x="777" y="482"/>
                  </a:lnTo>
                  <a:lnTo>
                    <a:pt x="777" y="482"/>
                  </a:lnTo>
                  <a:lnTo>
                    <a:pt x="779" y="478"/>
                  </a:lnTo>
                  <a:lnTo>
                    <a:pt x="779" y="473"/>
                  </a:lnTo>
                  <a:lnTo>
                    <a:pt x="779" y="473"/>
                  </a:lnTo>
                  <a:lnTo>
                    <a:pt x="783" y="469"/>
                  </a:lnTo>
                  <a:lnTo>
                    <a:pt x="785" y="464"/>
                  </a:lnTo>
                  <a:lnTo>
                    <a:pt x="786" y="459"/>
                  </a:lnTo>
                  <a:lnTo>
                    <a:pt x="785" y="451"/>
                  </a:lnTo>
                  <a:lnTo>
                    <a:pt x="785" y="451"/>
                  </a:lnTo>
                  <a:lnTo>
                    <a:pt x="781" y="439"/>
                  </a:lnTo>
                  <a:lnTo>
                    <a:pt x="773" y="428"/>
                  </a:lnTo>
                  <a:lnTo>
                    <a:pt x="766" y="419"/>
                  </a:lnTo>
                  <a:lnTo>
                    <a:pt x="755" y="411"/>
                  </a:lnTo>
                  <a:lnTo>
                    <a:pt x="755" y="411"/>
                  </a:lnTo>
                  <a:lnTo>
                    <a:pt x="709" y="379"/>
                  </a:lnTo>
                  <a:lnTo>
                    <a:pt x="687" y="362"/>
                  </a:lnTo>
                  <a:lnTo>
                    <a:pt x="666" y="345"/>
                  </a:lnTo>
                  <a:lnTo>
                    <a:pt x="666" y="345"/>
                  </a:lnTo>
                  <a:lnTo>
                    <a:pt x="631" y="315"/>
                  </a:lnTo>
                  <a:lnTo>
                    <a:pt x="595" y="285"/>
                  </a:lnTo>
                  <a:lnTo>
                    <a:pt x="559" y="256"/>
                  </a:lnTo>
                  <a:lnTo>
                    <a:pt x="541" y="241"/>
                  </a:lnTo>
                  <a:lnTo>
                    <a:pt x="521" y="230"/>
                  </a:lnTo>
                  <a:lnTo>
                    <a:pt x="521" y="230"/>
                  </a:lnTo>
                  <a:lnTo>
                    <a:pt x="478" y="201"/>
                  </a:lnTo>
                  <a:lnTo>
                    <a:pt x="435" y="172"/>
                  </a:lnTo>
                  <a:lnTo>
                    <a:pt x="393" y="141"/>
                  </a:lnTo>
                  <a:lnTo>
                    <a:pt x="353" y="108"/>
                  </a:lnTo>
                  <a:lnTo>
                    <a:pt x="353" y="108"/>
                  </a:lnTo>
                  <a:lnTo>
                    <a:pt x="323" y="83"/>
                  </a:lnTo>
                  <a:lnTo>
                    <a:pt x="293" y="58"/>
                  </a:lnTo>
                  <a:lnTo>
                    <a:pt x="261" y="34"/>
                  </a:lnTo>
                  <a:lnTo>
                    <a:pt x="244" y="23"/>
                  </a:lnTo>
                  <a:lnTo>
                    <a:pt x="227" y="14"/>
                  </a:lnTo>
                  <a:lnTo>
                    <a:pt x="227" y="14"/>
                  </a:lnTo>
                  <a:lnTo>
                    <a:pt x="223" y="6"/>
                  </a:lnTo>
                  <a:lnTo>
                    <a:pt x="216" y="2"/>
                  </a:lnTo>
                  <a:lnTo>
                    <a:pt x="212" y="1"/>
                  </a:lnTo>
                  <a:lnTo>
                    <a:pt x="208" y="0"/>
                  </a:lnTo>
                  <a:lnTo>
                    <a:pt x="204" y="1"/>
                  </a:lnTo>
                  <a:lnTo>
                    <a:pt x="200" y="2"/>
                  </a:lnTo>
                  <a:lnTo>
                    <a:pt x="200" y="2"/>
                  </a:lnTo>
                  <a:lnTo>
                    <a:pt x="195" y="2"/>
                  </a:lnTo>
                  <a:lnTo>
                    <a:pt x="191" y="2"/>
                  </a:lnTo>
                  <a:lnTo>
                    <a:pt x="183" y="6"/>
                  </a:lnTo>
                  <a:lnTo>
                    <a:pt x="178" y="11"/>
                  </a:lnTo>
                  <a:lnTo>
                    <a:pt x="174" y="19"/>
                  </a:lnTo>
                  <a:lnTo>
                    <a:pt x="174" y="19"/>
                  </a:lnTo>
                  <a:lnTo>
                    <a:pt x="148" y="37"/>
                  </a:lnTo>
                  <a:lnTo>
                    <a:pt x="122" y="56"/>
                  </a:lnTo>
                  <a:lnTo>
                    <a:pt x="98" y="75"/>
                  </a:lnTo>
                  <a:lnTo>
                    <a:pt x="74" y="99"/>
                  </a:lnTo>
                  <a:lnTo>
                    <a:pt x="74" y="99"/>
                  </a:lnTo>
                  <a:lnTo>
                    <a:pt x="62" y="109"/>
                  </a:lnTo>
                  <a:lnTo>
                    <a:pt x="47" y="121"/>
                  </a:lnTo>
                  <a:lnTo>
                    <a:pt x="34" y="136"/>
                  </a:lnTo>
                  <a:lnTo>
                    <a:pt x="28" y="142"/>
                  </a:lnTo>
                  <a:lnTo>
                    <a:pt x="24" y="149"/>
                  </a:lnTo>
                  <a:lnTo>
                    <a:pt x="24" y="149"/>
                  </a:lnTo>
                  <a:lnTo>
                    <a:pt x="24" y="150"/>
                  </a:lnTo>
                  <a:lnTo>
                    <a:pt x="24" y="150"/>
                  </a:lnTo>
                  <a:lnTo>
                    <a:pt x="25" y="145"/>
                  </a:lnTo>
                  <a:lnTo>
                    <a:pt x="21" y="150"/>
                  </a:lnTo>
                  <a:lnTo>
                    <a:pt x="21" y="150"/>
                  </a:lnTo>
                  <a:lnTo>
                    <a:pt x="11" y="159"/>
                  </a:lnTo>
                  <a:lnTo>
                    <a:pt x="4" y="167"/>
                  </a:lnTo>
                  <a:lnTo>
                    <a:pt x="3" y="172"/>
                  </a:lnTo>
                  <a:lnTo>
                    <a:pt x="2" y="176"/>
                  </a:lnTo>
                  <a:lnTo>
                    <a:pt x="0" y="187"/>
                  </a:lnTo>
                  <a:lnTo>
                    <a:pt x="3" y="196"/>
                  </a:lnTo>
                  <a:lnTo>
                    <a:pt x="8" y="205"/>
                  </a:lnTo>
                  <a:lnTo>
                    <a:pt x="13" y="215"/>
                  </a:lnTo>
                  <a:lnTo>
                    <a:pt x="21" y="224"/>
                  </a:lnTo>
                  <a:lnTo>
                    <a:pt x="30" y="234"/>
                  </a:lnTo>
                  <a:lnTo>
                    <a:pt x="41" y="241"/>
                  </a:lnTo>
                  <a:lnTo>
                    <a:pt x="60" y="258"/>
                  </a:lnTo>
                  <a:lnTo>
                    <a:pt x="80" y="272"/>
                  </a:lnTo>
                  <a:lnTo>
                    <a:pt x="94" y="281"/>
                  </a:lnTo>
                  <a:lnTo>
                    <a:pt x="94" y="281"/>
                  </a:lnTo>
                  <a:close/>
                  <a:moveTo>
                    <a:pt x="54" y="184"/>
                  </a:moveTo>
                  <a:lnTo>
                    <a:pt x="54" y="184"/>
                  </a:lnTo>
                  <a:lnTo>
                    <a:pt x="106" y="132"/>
                  </a:lnTo>
                  <a:lnTo>
                    <a:pt x="106" y="132"/>
                  </a:lnTo>
                  <a:lnTo>
                    <a:pt x="117" y="120"/>
                  </a:lnTo>
                  <a:lnTo>
                    <a:pt x="128" y="108"/>
                  </a:lnTo>
                  <a:lnTo>
                    <a:pt x="153" y="88"/>
                  </a:lnTo>
                  <a:lnTo>
                    <a:pt x="178" y="70"/>
                  </a:lnTo>
                  <a:lnTo>
                    <a:pt x="204" y="53"/>
                  </a:lnTo>
                  <a:lnTo>
                    <a:pt x="204" y="53"/>
                  </a:lnTo>
                  <a:lnTo>
                    <a:pt x="221" y="64"/>
                  </a:lnTo>
                  <a:lnTo>
                    <a:pt x="240" y="74"/>
                  </a:lnTo>
                  <a:lnTo>
                    <a:pt x="274" y="99"/>
                  </a:lnTo>
                  <a:lnTo>
                    <a:pt x="306" y="126"/>
                  </a:lnTo>
                  <a:lnTo>
                    <a:pt x="335" y="153"/>
                  </a:lnTo>
                  <a:lnTo>
                    <a:pt x="335" y="153"/>
                  </a:lnTo>
                  <a:lnTo>
                    <a:pt x="350" y="167"/>
                  </a:lnTo>
                  <a:lnTo>
                    <a:pt x="365" y="180"/>
                  </a:lnTo>
                  <a:lnTo>
                    <a:pt x="398" y="205"/>
                  </a:lnTo>
                  <a:lnTo>
                    <a:pt x="432" y="227"/>
                  </a:lnTo>
                  <a:lnTo>
                    <a:pt x="466" y="249"/>
                  </a:lnTo>
                  <a:lnTo>
                    <a:pt x="466" y="249"/>
                  </a:lnTo>
                  <a:lnTo>
                    <a:pt x="487" y="261"/>
                  </a:lnTo>
                  <a:lnTo>
                    <a:pt x="507" y="274"/>
                  </a:lnTo>
                  <a:lnTo>
                    <a:pt x="544" y="303"/>
                  </a:lnTo>
                  <a:lnTo>
                    <a:pt x="581" y="333"/>
                  </a:lnTo>
                  <a:lnTo>
                    <a:pt x="618" y="363"/>
                  </a:lnTo>
                  <a:lnTo>
                    <a:pt x="618" y="363"/>
                  </a:lnTo>
                  <a:lnTo>
                    <a:pt x="652" y="392"/>
                  </a:lnTo>
                  <a:lnTo>
                    <a:pt x="686" y="419"/>
                  </a:lnTo>
                  <a:lnTo>
                    <a:pt x="686" y="419"/>
                  </a:lnTo>
                  <a:lnTo>
                    <a:pt x="700" y="428"/>
                  </a:lnTo>
                  <a:lnTo>
                    <a:pt x="716" y="438"/>
                  </a:lnTo>
                  <a:lnTo>
                    <a:pt x="724" y="443"/>
                  </a:lnTo>
                  <a:lnTo>
                    <a:pt x="730" y="448"/>
                  </a:lnTo>
                  <a:lnTo>
                    <a:pt x="737" y="455"/>
                  </a:lnTo>
                  <a:lnTo>
                    <a:pt x="741" y="460"/>
                  </a:lnTo>
                  <a:lnTo>
                    <a:pt x="741" y="460"/>
                  </a:lnTo>
                  <a:lnTo>
                    <a:pt x="737" y="465"/>
                  </a:lnTo>
                  <a:lnTo>
                    <a:pt x="734" y="470"/>
                  </a:lnTo>
                  <a:lnTo>
                    <a:pt x="734" y="470"/>
                  </a:lnTo>
                  <a:lnTo>
                    <a:pt x="729" y="479"/>
                  </a:lnTo>
                  <a:lnTo>
                    <a:pt x="720" y="491"/>
                  </a:lnTo>
                  <a:lnTo>
                    <a:pt x="704" y="511"/>
                  </a:lnTo>
                  <a:lnTo>
                    <a:pt x="704" y="511"/>
                  </a:lnTo>
                  <a:lnTo>
                    <a:pt x="682" y="536"/>
                  </a:lnTo>
                  <a:lnTo>
                    <a:pt x="660" y="561"/>
                  </a:lnTo>
                  <a:lnTo>
                    <a:pt x="660" y="561"/>
                  </a:lnTo>
                  <a:lnTo>
                    <a:pt x="639" y="585"/>
                  </a:lnTo>
                  <a:lnTo>
                    <a:pt x="618" y="609"/>
                  </a:lnTo>
                  <a:lnTo>
                    <a:pt x="618" y="609"/>
                  </a:lnTo>
                  <a:lnTo>
                    <a:pt x="612" y="616"/>
                  </a:lnTo>
                  <a:lnTo>
                    <a:pt x="612" y="616"/>
                  </a:lnTo>
                  <a:lnTo>
                    <a:pt x="560" y="575"/>
                  </a:lnTo>
                  <a:lnTo>
                    <a:pt x="509" y="533"/>
                  </a:lnTo>
                  <a:lnTo>
                    <a:pt x="458" y="491"/>
                  </a:lnTo>
                  <a:lnTo>
                    <a:pt x="406" y="449"/>
                  </a:lnTo>
                  <a:lnTo>
                    <a:pt x="406" y="449"/>
                  </a:lnTo>
                  <a:lnTo>
                    <a:pt x="380" y="430"/>
                  </a:lnTo>
                  <a:lnTo>
                    <a:pt x="351" y="410"/>
                  </a:lnTo>
                  <a:lnTo>
                    <a:pt x="323" y="392"/>
                  </a:lnTo>
                  <a:lnTo>
                    <a:pt x="295" y="372"/>
                  </a:lnTo>
                  <a:lnTo>
                    <a:pt x="295" y="372"/>
                  </a:lnTo>
                  <a:lnTo>
                    <a:pt x="267" y="351"/>
                  </a:lnTo>
                  <a:lnTo>
                    <a:pt x="238" y="329"/>
                  </a:lnTo>
                  <a:lnTo>
                    <a:pt x="210" y="308"/>
                  </a:lnTo>
                  <a:lnTo>
                    <a:pt x="181" y="289"/>
                  </a:lnTo>
                  <a:lnTo>
                    <a:pt x="181" y="289"/>
                  </a:lnTo>
                  <a:lnTo>
                    <a:pt x="168" y="279"/>
                  </a:lnTo>
                  <a:lnTo>
                    <a:pt x="155" y="269"/>
                  </a:lnTo>
                  <a:lnTo>
                    <a:pt x="131" y="248"/>
                  </a:lnTo>
                  <a:lnTo>
                    <a:pt x="118" y="236"/>
                  </a:lnTo>
                  <a:lnTo>
                    <a:pt x="105" y="226"/>
                  </a:lnTo>
                  <a:lnTo>
                    <a:pt x="92" y="217"/>
                  </a:lnTo>
                  <a:lnTo>
                    <a:pt x="79" y="209"/>
                  </a:lnTo>
                  <a:lnTo>
                    <a:pt x="79" y="209"/>
                  </a:lnTo>
                  <a:lnTo>
                    <a:pt x="67" y="205"/>
                  </a:lnTo>
                  <a:lnTo>
                    <a:pt x="63" y="202"/>
                  </a:lnTo>
                  <a:lnTo>
                    <a:pt x="60" y="198"/>
                  </a:lnTo>
                  <a:lnTo>
                    <a:pt x="60" y="198"/>
                  </a:lnTo>
                  <a:lnTo>
                    <a:pt x="57" y="194"/>
                  </a:lnTo>
                  <a:lnTo>
                    <a:pt x="53" y="192"/>
                  </a:lnTo>
                  <a:lnTo>
                    <a:pt x="49" y="190"/>
                  </a:lnTo>
                  <a:lnTo>
                    <a:pt x="47" y="190"/>
                  </a:lnTo>
                  <a:lnTo>
                    <a:pt x="49" y="189"/>
                  </a:lnTo>
                  <a:lnTo>
                    <a:pt x="54" y="184"/>
                  </a:lnTo>
                  <a:lnTo>
                    <a:pt x="54" y="184"/>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23" name="Google Shape;323;p6"/>
            <p:cNvSpPr/>
            <p:nvPr/>
          </p:nvSpPr>
          <p:spPr>
            <a:xfrm>
              <a:off x="4554538" y="3389313"/>
              <a:ext cx="261938" cy="327025"/>
            </a:xfrm>
            <a:custGeom>
              <a:rect b="b" l="l" r="r" t="t"/>
              <a:pathLst>
                <a:path extrusionOk="0" h="823" w="659">
                  <a:moveTo>
                    <a:pt x="607" y="213"/>
                  </a:moveTo>
                  <a:lnTo>
                    <a:pt x="607" y="213"/>
                  </a:lnTo>
                  <a:lnTo>
                    <a:pt x="587" y="186"/>
                  </a:lnTo>
                  <a:lnTo>
                    <a:pt x="568" y="160"/>
                  </a:lnTo>
                  <a:lnTo>
                    <a:pt x="547" y="135"/>
                  </a:lnTo>
                  <a:lnTo>
                    <a:pt x="522" y="111"/>
                  </a:lnTo>
                  <a:lnTo>
                    <a:pt x="522" y="111"/>
                  </a:lnTo>
                  <a:lnTo>
                    <a:pt x="500" y="90"/>
                  </a:lnTo>
                  <a:lnTo>
                    <a:pt x="488" y="80"/>
                  </a:lnTo>
                  <a:lnTo>
                    <a:pt x="476" y="71"/>
                  </a:lnTo>
                  <a:lnTo>
                    <a:pt x="476" y="71"/>
                  </a:lnTo>
                  <a:lnTo>
                    <a:pt x="458" y="60"/>
                  </a:lnTo>
                  <a:lnTo>
                    <a:pt x="437" y="47"/>
                  </a:lnTo>
                  <a:lnTo>
                    <a:pt x="426" y="41"/>
                  </a:lnTo>
                  <a:lnTo>
                    <a:pt x="417" y="33"/>
                  </a:lnTo>
                  <a:lnTo>
                    <a:pt x="411" y="25"/>
                  </a:lnTo>
                  <a:lnTo>
                    <a:pt x="408" y="20"/>
                  </a:lnTo>
                  <a:lnTo>
                    <a:pt x="407" y="16"/>
                  </a:lnTo>
                  <a:lnTo>
                    <a:pt x="407" y="16"/>
                  </a:lnTo>
                  <a:lnTo>
                    <a:pt x="405" y="11"/>
                  </a:lnTo>
                  <a:lnTo>
                    <a:pt x="403" y="7"/>
                  </a:lnTo>
                  <a:lnTo>
                    <a:pt x="399" y="4"/>
                  </a:lnTo>
                  <a:lnTo>
                    <a:pt x="396" y="1"/>
                  </a:lnTo>
                  <a:lnTo>
                    <a:pt x="392" y="0"/>
                  </a:lnTo>
                  <a:lnTo>
                    <a:pt x="388" y="0"/>
                  </a:lnTo>
                  <a:lnTo>
                    <a:pt x="379" y="0"/>
                  </a:lnTo>
                  <a:lnTo>
                    <a:pt x="371" y="4"/>
                  </a:lnTo>
                  <a:lnTo>
                    <a:pt x="369" y="7"/>
                  </a:lnTo>
                  <a:lnTo>
                    <a:pt x="366" y="11"/>
                  </a:lnTo>
                  <a:lnTo>
                    <a:pt x="363" y="14"/>
                  </a:lnTo>
                  <a:lnTo>
                    <a:pt x="362" y="18"/>
                  </a:lnTo>
                  <a:lnTo>
                    <a:pt x="362" y="22"/>
                  </a:lnTo>
                  <a:lnTo>
                    <a:pt x="362" y="28"/>
                  </a:lnTo>
                  <a:lnTo>
                    <a:pt x="362" y="28"/>
                  </a:lnTo>
                  <a:lnTo>
                    <a:pt x="366" y="41"/>
                  </a:lnTo>
                  <a:lnTo>
                    <a:pt x="373" y="52"/>
                  </a:lnTo>
                  <a:lnTo>
                    <a:pt x="382" y="62"/>
                  </a:lnTo>
                  <a:lnTo>
                    <a:pt x="392" y="71"/>
                  </a:lnTo>
                  <a:lnTo>
                    <a:pt x="403" y="79"/>
                  </a:lnTo>
                  <a:lnTo>
                    <a:pt x="414" y="85"/>
                  </a:lnTo>
                  <a:lnTo>
                    <a:pt x="438" y="99"/>
                  </a:lnTo>
                  <a:lnTo>
                    <a:pt x="438" y="99"/>
                  </a:lnTo>
                  <a:lnTo>
                    <a:pt x="452" y="109"/>
                  </a:lnTo>
                  <a:lnTo>
                    <a:pt x="467" y="120"/>
                  </a:lnTo>
                  <a:lnTo>
                    <a:pt x="480" y="132"/>
                  </a:lnTo>
                  <a:lnTo>
                    <a:pt x="493" y="145"/>
                  </a:lnTo>
                  <a:lnTo>
                    <a:pt x="519" y="171"/>
                  </a:lnTo>
                  <a:lnTo>
                    <a:pt x="543" y="198"/>
                  </a:lnTo>
                  <a:lnTo>
                    <a:pt x="543" y="198"/>
                  </a:lnTo>
                  <a:lnTo>
                    <a:pt x="557" y="212"/>
                  </a:lnTo>
                  <a:lnTo>
                    <a:pt x="570" y="230"/>
                  </a:lnTo>
                  <a:lnTo>
                    <a:pt x="583" y="250"/>
                  </a:lnTo>
                  <a:lnTo>
                    <a:pt x="594" y="271"/>
                  </a:lnTo>
                  <a:lnTo>
                    <a:pt x="598" y="281"/>
                  </a:lnTo>
                  <a:lnTo>
                    <a:pt x="600" y="290"/>
                  </a:lnTo>
                  <a:lnTo>
                    <a:pt x="602" y="301"/>
                  </a:lnTo>
                  <a:lnTo>
                    <a:pt x="602" y="311"/>
                  </a:lnTo>
                  <a:lnTo>
                    <a:pt x="600" y="320"/>
                  </a:lnTo>
                  <a:lnTo>
                    <a:pt x="598" y="330"/>
                  </a:lnTo>
                  <a:lnTo>
                    <a:pt x="592" y="337"/>
                  </a:lnTo>
                  <a:lnTo>
                    <a:pt x="585" y="344"/>
                  </a:lnTo>
                  <a:lnTo>
                    <a:pt x="585" y="344"/>
                  </a:lnTo>
                  <a:lnTo>
                    <a:pt x="569" y="356"/>
                  </a:lnTo>
                  <a:lnTo>
                    <a:pt x="561" y="361"/>
                  </a:lnTo>
                  <a:lnTo>
                    <a:pt x="554" y="364"/>
                  </a:lnTo>
                  <a:lnTo>
                    <a:pt x="537" y="369"/>
                  </a:lnTo>
                  <a:lnTo>
                    <a:pt x="518" y="373"/>
                  </a:lnTo>
                  <a:lnTo>
                    <a:pt x="518" y="373"/>
                  </a:lnTo>
                  <a:lnTo>
                    <a:pt x="507" y="373"/>
                  </a:lnTo>
                  <a:lnTo>
                    <a:pt x="498" y="373"/>
                  </a:lnTo>
                  <a:lnTo>
                    <a:pt x="489" y="374"/>
                  </a:lnTo>
                  <a:lnTo>
                    <a:pt x="480" y="379"/>
                  </a:lnTo>
                  <a:lnTo>
                    <a:pt x="480" y="379"/>
                  </a:lnTo>
                  <a:lnTo>
                    <a:pt x="475" y="383"/>
                  </a:lnTo>
                  <a:lnTo>
                    <a:pt x="471" y="387"/>
                  </a:lnTo>
                  <a:lnTo>
                    <a:pt x="468" y="392"/>
                  </a:lnTo>
                  <a:lnTo>
                    <a:pt x="468" y="399"/>
                  </a:lnTo>
                  <a:lnTo>
                    <a:pt x="468" y="399"/>
                  </a:lnTo>
                  <a:lnTo>
                    <a:pt x="469" y="415"/>
                  </a:lnTo>
                  <a:lnTo>
                    <a:pt x="473" y="429"/>
                  </a:lnTo>
                  <a:lnTo>
                    <a:pt x="477" y="445"/>
                  </a:lnTo>
                  <a:lnTo>
                    <a:pt x="480" y="459"/>
                  </a:lnTo>
                  <a:lnTo>
                    <a:pt x="481" y="473"/>
                  </a:lnTo>
                  <a:lnTo>
                    <a:pt x="481" y="480"/>
                  </a:lnTo>
                  <a:lnTo>
                    <a:pt x="480" y="488"/>
                  </a:lnTo>
                  <a:lnTo>
                    <a:pt x="479" y="496"/>
                  </a:lnTo>
                  <a:lnTo>
                    <a:pt x="475" y="502"/>
                  </a:lnTo>
                  <a:lnTo>
                    <a:pt x="471" y="510"/>
                  </a:lnTo>
                  <a:lnTo>
                    <a:pt x="466" y="517"/>
                  </a:lnTo>
                  <a:lnTo>
                    <a:pt x="466" y="517"/>
                  </a:lnTo>
                  <a:lnTo>
                    <a:pt x="459" y="523"/>
                  </a:lnTo>
                  <a:lnTo>
                    <a:pt x="452" y="530"/>
                  </a:lnTo>
                  <a:lnTo>
                    <a:pt x="446" y="534"/>
                  </a:lnTo>
                  <a:lnTo>
                    <a:pt x="439" y="536"/>
                  </a:lnTo>
                  <a:lnTo>
                    <a:pt x="433" y="538"/>
                  </a:lnTo>
                  <a:lnTo>
                    <a:pt x="425" y="539"/>
                  </a:lnTo>
                  <a:lnTo>
                    <a:pt x="412" y="539"/>
                  </a:lnTo>
                  <a:lnTo>
                    <a:pt x="397" y="538"/>
                  </a:lnTo>
                  <a:lnTo>
                    <a:pt x="383" y="535"/>
                  </a:lnTo>
                  <a:lnTo>
                    <a:pt x="370" y="532"/>
                  </a:lnTo>
                  <a:lnTo>
                    <a:pt x="356" y="531"/>
                  </a:lnTo>
                  <a:lnTo>
                    <a:pt x="356" y="531"/>
                  </a:lnTo>
                  <a:lnTo>
                    <a:pt x="349" y="532"/>
                  </a:lnTo>
                  <a:lnTo>
                    <a:pt x="344" y="534"/>
                  </a:lnTo>
                  <a:lnTo>
                    <a:pt x="337" y="536"/>
                  </a:lnTo>
                  <a:lnTo>
                    <a:pt x="332" y="540"/>
                  </a:lnTo>
                  <a:lnTo>
                    <a:pt x="328" y="545"/>
                  </a:lnTo>
                  <a:lnTo>
                    <a:pt x="324" y="552"/>
                  </a:lnTo>
                  <a:lnTo>
                    <a:pt x="323" y="557"/>
                  </a:lnTo>
                  <a:lnTo>
                    <a:pt x="323" y="564"/>
                  </a:lnTo>
                  <a:lnTo>
                    <a:pt x="323" y="564"/>
                  </a:lnTo>
                  <a:lnTo>
                    <a:pt x="323" y="578"/>
                  </a:lnTo>
                  <a:lnTo>
                    <a:pt x="323" y="592"/>
                  </a:lnTo>
                  <a:lnTo>
                    <a:pt x="320" y="604"/>
                  </a:lnTo>
                  <a:lnTo>
                    <a:pt x="318" y="616"/>
                  </a:lnTo>
                  <a:lnTo>
                    <a:pt x="312" y="628"/>
                  </a:lnTo>
                  <a:lnTo>
                    <a:pt x="307" y="637"/>
                  </a:lnTo>
                  <a:lnTo>
                    <a:pt x="301" y="646"/>
                  </a:lnTo>
                  <a:lnTo>
                    <a:pt x="293" y="654"/>
                  </a:lnTo>
                  <a:lnTo>
                    <a:pt x="284" y="660"/>
                  </a:lnTo>
                  <a:lnTo>
                    <a:pt x="275" y="666"/>
                  </a:lnTo>
                  <a:lnTo>
                    <a:pt x="264" y="670"/>
                  </a:lnTo>
                  <a:lnTo>
                    <a:pt x="252" y="672"/>
                  </a:lnTo>
                  <a:lnTo>
                    <a:pt x="241" y="672"/>
                  </a:lnTo>
                  <a:lnTo>
                    <a:pt x="227" y="672"/>
                  </a:lnTo>
                  <a:lnTo>
                    <a:pt x="214" y="670"/>
                  </a:lnTo>
                  <a:lnTo>
                    <a:pt x="200" y="666"/>
                  </a:lnTo>
                  <a:lnTo>
                    <a:pt x="200" y="666"/>
                  </a:lnTo>
                  <a:lnTo>
                    <a:pt x="195" y="664"/>
                  </a:lnTo>
                  <a:lnTo>
                    <a:pt x="190" y="666"/>
                  </a:lnTo>
                  <a:lnTo>
                    <a:pt x="184" y="667"/>
                  </a:lnTo>
                  <a:lnTo>
                    <a:pt x="180" y="670"/>
                  </a:lnTo>
                  <a:lnTo>
                    <a:pt x="176" y="674"/>
                  </a:lnTo>
                  <a:lnTo>
                    <a:pt x="174" y="677"/>
                  </a:lnTo>
                  <a:lnTo>
                    <a:pt x="173" y="683"/>
                  </a:lnTo>
                  <a:lnTo>
                    <a:pt x="171" y="688"/>
                  </a:lnTo>
                  <a:lnTo>
                    <a:pt x="171" y="688"/>
                  </a:lnTo>
                  <a:lnTo>
                    <a:pt x="170" y="704"/>
                  </a:lnTo>
                  <a:lnTo>
                    <a:pt x="167" y="718"/>
                  </a:lnTo>
                  <a:lnTo>
                    <a:pt x="163" y="730"/>
                  </a:lnTo>
                  <a:lnTo>
                    <a:pt x="158" y="740"/>
                  </a:lnTo>
                  <a:lnTo>
                    <a:pt x="152" y="749"/>
                  </a:lnTo>
                  <a:lnTo>
                    <a:pt x="145" y="756"/>
                  </a:lnTo>
                  <a:lnTo>
                    <a:pt x="137" y="762"/>
                  </a:lnTo>
                  <a:lnTo>
                    <a:pt x="128" y="768"/>
                  </a:lnTo>
                  <a:lnTo>
                    <a:pt x="119" y="770"/>
                  </a:lnTo>
                  <a:lnTo>
                    <a:pt x="108" y="773"/>
                  </a:lnTo>
                  <a:lnTo>
                    <a:pt x="97" y="776"/>
                  </a:lnTo>
                  <a:lnTo>
                    <a:pt x="86" y="777"/>
                  </a:lnTo>
                  <a:lnTo>
                    <a:pt x="61" y="777"/>
                  </a:lnTo>
                  <a:lnTo>
                    <a:pt x="36" y="776"/>
                  </a:lnTo>
                  <a:lnTo>
                    <a:pt x="36" y="776"/>
                  </a:lnTo>
                  <a:lnTo>
                    <a:pt x="30" y="774"/>
                  </a:lnTo>
                  <a:lnTo>
                    <a:pt x="25" y="773"/>
                  </a:lnTo>
                  <a:lnTo>
                    <a:pt x="18" y="773"/>
                  </a:lnTo>
                  <a:lnTo>
                    <a:pt x="13" y="774"/>
                  </a:lnTo>
                  <a:lnTo>
                    <a:pt x="8" y="777"/>
                  </a:lnTo>
                  <a:lnTo>
                    <a:pt x="4" y="782"/>
                  </a:lnTo>
                  <a:lnTo>
                    <a:pt x="1" y="787"/>
                  </a:lnTo>
                  <a:lnTo>
                    <a:pt x="0" y="794"/>
                  </a:lnTo>
                  <a:lnTo>
                    <a:pt x="0" y="798"/>
                  </a:lnTo>
                  <a:lnTo>
                    <a:pt x="0" y="798"/>
                  </a:lnTo>
                  <a:lnTo>
                    <a:pt x="0" y="803"/>
                  </a:lnTo>
                  <a:lnTo>
                    <a:pt x="1" y="807"/>
                  </a:lnTo>
                  <a:lnTo>
                    <a:pt x="4" y="811"/>
                  </a:lnTo>
                  <a:lnTo>
                    <a:pt x="6" y="815"/>
                  </a:lnTo>
                  <a:lnTo>
                    <a:pt x="10" y="817"/>
                  </a:lnTo>
                  <a:lnTo>
                    <a:pt x="14" y="819"/>
                  </a:lnTo>
                  <a:lnTo>
                    <a:pt x="18" y="820"/>
                  </a:lnTo>
                  <a:lnTo>
                    <a:pt x="23" y="821"/>
                  </a:lnTo>
                  <a:lnTo>
                    <a:pt x="23" y="821"/>
                  </a:lnTo>
                  <a:lnTo>
                    <a:pt x="61" y="823"/>
                  </a:lnTo>
                  <a:lnTo>
                    <a:pt x="80" y="823"/>
                  </a:lnTo>
                  <a:lnTo>
                    <a:pt x="97" y="821"/>
                  </a:lnTo>
                  <a:lnTo>
                    <a:pt x="115" y="819"/>
                  </a:lnTo>
                  <a:lnTo>
                    <a:pt x="132" y="815"/>
                  </a:lnTo>
                  <a:lnTo>
                    <a:pt x="150" y="810"/>
                  </a:lnTo>
                  <a:lnTo>
                    <a:pt x="169" y="802"/>
                  </a:lnTo>
                  <a:lnTo>
                    <a:pt x="169" y="802"/>
                  </a:lnTo>
                  <a:lnTo>
                    <a:pt x="183" y="794"/>
                  </a:lnTo>
                  <a:lnTo>
                    <a:pt x="193" y="786"/>
                  </a:lnTo>
                  <a:lnTo>
                    <a:pt x="201" y="776"/>
                  </a:lnTo>
                  <a:lnTo>
                    <a:pt x="207" y="765"/>
                  </a:lnTo>
                  <a:lnTo>
                    <a:pt x="210" y="755"/>
                  </a:lnTo>
                  <a:lnTo>
                    <a:pt x="213" y="743"/>
                  </a:lnTo>
                  <a:lnTo>
                    <a:pt x="214" y="730"/>
                  </a:lnTo>
                  <a:lnTo>
                    <a:pt x="216" y="717"/>
                  </a:lnTo>
                  <a:lnTo>
                    <a:pt x="216" y="717"/>
                  </a:lnTo>
                  <a:lnTo>
                    <a:pt x="229" y="718"/>
                  </a:lnTo>
                  <a:lnTo>
                    <a:pt x="242" y="719"/>
                  </a:lnTo>
                  <a:lnTo>
                    <a:pt x="256" y="719"/>
                  </a:lnTo>
                  <a:lnTo>
                    <a:pt x="269" y="717"/>
                  </a:lnTo>
                  <a:lnTo>
                    <a:pt x="282" y="714"/>
                  </a:lnTo>
                  <a:lnTo>
                    <a:pt x="294" y="709"/>
                  </a:lnTo>
                  <a:lnTo>
                    <a:pt x="306" y="704"/>
                  </a:lnTo>
                  <a:lnTo>
                    <a:pt x="318" y="696"/>
                  </a:lnTo>
                  <a:lnTo>
                    <a:pt x="318" y="696"/>
                  </a:lnTo>
                  <a:lnTo>
                    <a:pt x="331" y="684"/>
                  </a:lnTo>
                  <a:lnTo>
                    <a:pt x="343" y="672"/>
                  </a:lnTo>
                  <a:lnTo>
                    <a:pt x="349" y="664"/>
                  </a:lnTo>
                  <a:lnTo>
                    <a:pt x="353" y="658"/>
                  </a:lnTo>
                  <a:lnTo>
                    <a:pt x="357" y="650"/>
                  </a:lnTo>
                  <a:lnTo>
                    <a:pt x="361" y="642"/>
                  </a:lnTo>
                  <a:lnTo>
                    <a:pt x="361" y="642"/>
                  </a:lnTo>
                  <a:lnTo>
                    <a:pt x="366" y="616"/>
                  </a:lnTo>
                  <a:lnTo>
                    <a:pt x="369" y="600"/>
                  </a:lnTo>
                  <a:lnTo>
                    <a:pt x="370" y="586"/>
                  </a:lnTo>
                  <a:lnTo>
                    <a:pt x="370" y="586"/>
                  </a:lnTo>
                  <a:lnTo>
                    <a:pt x="380" y="589"/>
                  </a:lnTo>
                  <a:lnTo>
                    <a:pt x="391" y="590"/>
                  </a:lnTo>
                  <a:lnTo>
                    <a:pt x="401" y="590"/>
                  </a:lnTo>
                  <a:lnTo>
                    <a:pt x="412" y="590"/>
                  </a:lnTo>
                  <a:lnTo>
                    <a:pt x="422" y="587"/>
                  </a:lnTo>
                  <a:lnTo>
                    <a:pt x="433" y="585"/>
                  </a:lnTo>
                  <a:lnTo>
                    <a:pt x="443" y="581"/>
                  </a:lnTo>
                  <a:lnTo>
                    <a:pt x="454" y="577"/>
                  </a:lnTo>
                  <a:lnTo>
                    <a:pt x="473" y="566"/>
                  </a:lnTo>
                  <a:lnTo>
                    <a:pt x="492" y="552"/>
                  </a:lnTo>
                  <a:lnTo>
                    <a:pt x="506" y="538"/>
                  </a:lnTo>
                  <a:lnTo>
                    <a:pt x="513" y="530"/>
                  </a:lnTo>
                  <a:lnTo>
                    <a:pt x="518" y="521"/>
                  </a:lnTo>
                  <a:lnTo>
                    <a:pt x="518" y="521"/>
                  </a:lnTo>
                  <a:lnTo>
                    <a:pt x="523" y="509"/>
                  </a:lnTo>
                  <a:lnTo>
                    <a:pt x="527" y="497"/>
                  </a:lnTo>
                  <a:lnTo>
                    <a:pt x="528" y="484"/>
                  </a:lnTo>
                  <a:lnTo>
                    <a:pt x="528" y="471"/>
                  </a:lnTo>
                  <a:lnTo>
                    <a:pt x="528" y="456"/>
                  </a:lnTo>
                  <a:lnTo>
                    <a:pt x="526" y="443"/>
                  </a:lnTo>
                  <a:lnTo>
                    <a:pt x="520" y="420"/>
                  </a:lnTo>
                  <a:lnTo>
                    <a:pt x="520" y="420"/>
                  </a:lnTo>
                  <a:lnTo>
                    <a:pt x="519" y="417"/>
                  </a:lnTo>
                  <a:lnTo>
                    <a:pt x="519" y="417"/>
                  </a:lnTo>
                  <a:lnTo>
                    <a:pt x="532" y="416"/>
                  </a:lnTo>
                  <a:lnTo>
                    <a:pt x="532" y="416"/>
                  </a:lnTo>
                  <a:lnTo>
                    <a:pt x="560" y="412"/>
                  </a:lnTo>
                  <a:lnTo>
                    <a:pt x="574" y="409"/>
                  </a:lnTo>
                  <a:lnTo>
                    <a:pt x="586" y="403"/>
                  </a:lnTo>
                  <a:lnTo>
                    <a:pt x="586" y="403"/>
                  </a:lnTo>
                  <a:lnTo>
                    <a:pt x="598" y="395"/>
                  </a:lnTo>
                  <a:lnTo>
                    <a:pt x="609" y="387"/>
                  </a:lnTo>
                  <a:lnTo>
                    <a:pt x="620" y="378"/>
                  </a:lnTo>
                  <a:lnTo>
                    <a:pt x="629" y="368"/>
                  </a:lnTo>
                  <a:lnTo>
                    <a:pt x="638" y="357"/>
                  </a:lnTo>
                  <a:lnTo>
                    <a:pt x="645" y="345"/>
                  </a:lnTo>
                  <a:lnTo>
                    <a:pt x="651" y="334"/>
                  </a:lnTo>
                  <a:lnTo>
                    <a:pt x="656" y="320"/>
                  </a:lnTo>
                  <a:lnTo>
                    <a:pt x="656" y="320"/>
                  </a:lnTo>
                  <a:lnTo>
                    <a:pt x="658" y="311"/>
                  </a:lnTo>
                  <a:lnTo>
                    <a:pt x="659" y="303"/>
                  </a:lnTo>
                  <a:lnTo>
                    <a:pt x="659" y="296"/>
                  </a:lnTo>
                  <a:lnTo>
                    <a:pt x="658" y="288"/>
                  </a:lnTo>
                  <a:lnTo>
                    <a:pt x="655" y="281"/>
                  </a:lnTo>
                  <a:lnTo>
                    <a:pt x="653" y="275"/>
                  </a:lnTo>
                  <a:lnTo>
                    <a:pt x="646" y="262"/>
                  </a:lnTo>
                  <a:lnTo>
                    <a:pt x="637" y="249"/>
                  </a:lnTo>
                  <a:lnTo>
                    <a:pt x="626" y="237"/>
                  </a:lnTo>
                  <a:lnTo>
                    <a:pt x="616" y="225"/>
                  </a:lnTo>
                  <a:lnTo>
                    <a:pt x="607" y="213"/>
                  </a:lnTo>
                  <a:lnTo>
                    <a:pt x="607" y="213"/>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sp>
          <p:nvSpPr>
            <p:cNvPr id="324" name="Google Shape;324;p6"/>
            <p:cNvSpPr/>
            <p:nvPr/>
          </p:nvSpPr>
          <p:spPr>
            <a:xfrm>
              <a:off x="4781551" y="3371851"/>
              <a:ext cx="85725" cy="120650"/>
            </a:xfrm>
            <a:custGeom>
              <a:rect b="b" l="l" r="r" t="t"/>
              <a:pathLst>
                <a:path extrusionOk="0" h="301" w="216">
                  <a:moveTo>
                    <a:pt x="194" y="0"/>
                  </a:moveTo>
                  <a:lnTo>
                    <a:pt x="190" y="0"/>
                  </a:lnTo>
                  <a:lnTo>
                    <a:pt x="190" y="0"/>
                  </a:lnTo>
                  <a:lnTo>
                    <a:pt x="182" y="1"/>
                  </a:lnTo>
                  <a:lnTo>
                    <a:pt x="176" y="5"/>
                  </a:lnTo>
                  <a:lnTo>
                    <a:pt x="172" y="10"/>
                  </a:lnTo>
                  <a:lnTo>
                    <a:pt x="168" y="17"/>
                  </a:lnTo>
                  <a:lnTo>
                    <a:pt x="168" y="17"/>
                  </a:lnTo>
                  <a:lnTo>
                    <a:pt x="161" y="43"/>
                  </a:lnTo>
                  <a:lnTo>
                    <a:pt x="154" y="68"/>
                  </a:lnTo>
                  <a:lnTo>
                    <a:pt x="144" y="94"/>
                  </a:lnTo>
                  <a:lnTo>
                    <a:pt x="133" y="119"/>
                  </a:lnTo>
                  <a:lnTo>
                    <a:pt x="121" y="142"/>
                  </a:lnTo>
                  <a:lnTo>
                    <a:pt x="106" y="165"/>
                  </a:lnTo>
                  <a:lnTo>
                    <a:pt x="89" y="186"/>
                  </a:lnTo>
                  <a:lnTo>
                    <a:pt x="80" y="196"/>
                  </a:lnTo>
                  <a:lnTo>
                    <a:pt x="71" y="205"/>
                  </a:lnTo>
                  <a:lnTo>
                    <a:pt x="71" y="205"/>
                  </a:lnTo>
                  <a:lnTo>
                    <a:pt x="66" y="210"/>
                  </a:lnTo>
                  <a:lnTo>
                    <a:pt x="62" y="217"/>
                  </a:lnTo>
                  <a:lnTo>
                    <a:pt x="58" y="224"/>
                  </a:lnTo>
                  <a:lnTo>
                    <a:pt x="51" y="227"/>
                  </a:lnTo>
                  <a:lnTo>
                    <a:pt x="51" y="227"/>
                  </a:lnTo>
                  <a:lnTo>
                    <a:pt x="45" y="231"/>
                  </a:lnTo>
                  <a:lnTo>
                    <a:pt x="37" y="237"/>
                  </a:lnTo>
                  <a:lnTo>
                    <a:pt x="34" y="239"/>
                  </a:lnTo>
                  <a:lnTo>
                    <a:pt x="33" y="242"/>
                  </a:lnTo>
                  <a:lnTo>
                    <a:pt x="36" y="243"/>
                  </a:lnTo>
                  <a:lnTo>
                    <a:pt x="40" y="244"/>
                  </a:lnTo>
                  <a:lnTo>
                    <a:pt x="40" y="244"/>
                  </a:lnTo>
                  <a:lnTo>
                    <a:pt x="33" y="244"/>
                  </a:lnTo>
                  <a:lnTo>
                    <a:pt x="27" y="247"/>
                  </a:lnTo>
                  <a:lnTo>
                    <a:pt x="21" y="251"/>
                  </a:lnTo>
                  <a:lnTo>
                    <a:pt x="17" y="256"/>
                  </a:lnTo>
                  <a:lnTo>
                    <a:pt x="17" y="256"/>
                  </a:lnTo>
                  <a:lnTo>
                    <a:pt x="14" y="258"/>
                  </a:lnTo>
                  <a:lnTo>
                    <a:pt x="10" y="259"/>
                  </a:lnTo>
                  <a:lnTo>
                    <a:pt x="7" y="261"/>
                  </a:lnTo>
                  <a:lnTo>
                    <a:pt x="4" y="265"/>
                  </a:lnTo>
                  <a:lnTo>
                    <a:pt x="2" y="272"/>
                  </a:lnTo>
                  <a:lnTo>
                    <a:pt x="0" y="280"/>
                  </a:lnTo>
                  <a:lnTo>
                    <a:pt x="3" y="288"/>
                  </a:lnTo>
                  <a:lnTo>
                    <a:pt x="7" y="294"/>
                  </a:lnTo>
                  <a:lnTo>
                    <a:pt x="10" y="297"/>
                  </a:lnTo>
                  <a:lnTo>
                    <a:pt x="14" y="299"/>
                  </a:lnTo>
                  <a:lnTo>
                    <a:pt x="17" y="301"/>
                  </a:lnTo>
                  <a:lnTo>
                    <a:pt x="23" y="301"/>
                  </a:lnTo>
                  <a:lnTo>
                    <a:pt x="23" y="301"/>
                  </a:lnTo>
                  <a:lnTo>
                    <a:pt x="33" y="301"/>
                  </a:lnTo>
                  <a:lnTo>
                    <a:pt x="40" y="298"/>
                  </a:lnTo>
                  <a:lnTo>
                    <a:pt x="46" y="293"/>
                  </a:lnTo>
                  <a:lnTo>
                    <a:pt x="51" y="286"/>
                  </a:lnTo>
                  <a:lnTo>
                    <a:pt x="51" y="286"/>
                  </a:lnTo>
                  <a:lnTo>
                    <a:pt x="63" y="281"/>
                  </a:lnTo>
                  <a:lnTo>
                    <a:pt x="76" y="272"/>
                  </a:lnTo>
                  <a:lnTo>
                    <a:pt x="88" y="261"/>
                  </a:lnTo>
                  <a:lnTo>
                    <a:pt x="99" y="250"/>
                  </a:lnTo>
                  <a:lnTo>
                    <a:pt x="120" y="226"/>
                  </a:lnTo>
                  <a:lnTo>
                    <a:pt x="134" y="207"/>
                  </a:lnTo>
                  <a:lnTo>
                    <a:pt x="134" y="207"/>
                  </a:lnTo>
                  <a:lnTo>
                    <a:pt x="147" y="187"/>
                  </a:lnTo>
                  <a:lnTo>
                    <a:pt x="157" y="166"/>
                  </a:lnTo>
                  <a:lnTo>
                    <a:pt x="169" y="146"/>
                  </a:lnTo>
                  <a:lnTo>
                    <a:pt x="178" y="125"/>
                  </a:lnTo>
                  <a:lnTo>
                    <a:pt x="188" y="106"/>
                  </a:lnTo>
                  <a:lnTo>
                    <a:pt x="195" y="84"/>
                  </a:lnTo>
                  <a:lnTo>
                    <a:pt x="203" y="63"/>
                  </a:lnTo>
                  <a:lnTo>
                    <a:pt x="210" y="40"/>
                  </a:lnTo>
                  <a:lnTo>
                    <a:pt x="210" y="40"/>
                  </a:lnTo>
                  <a:lnTo>
                    <a:pt x="214" y="35"/>
                  </a:lnTo>
                  <a:lnTo>
                    <a:pt x="215" y="29"/>
                  </a:lnTo>
                  <a:lnTo>
                    <a:pt x="216" y="22"/>
                  </a:lnTo>
                  <a:lnTo>
                    <a:pt x="215" y="16"/>
                  </a:lnTo>
                  <a:lnTo>
                    <a:pt x="212" y="9"/>
                  </a:lnTo>
                  <a:lnTo>
                    <a:pt x="207" y="5"/>
                  </a:lnTo>
                  <a:lnTo>
                    <a:pt x="202" y="1"/>
                  </a:lnTo>
                  <a:lnTo>
                    <a:pt x="194" y="0"/>
                  </a:lnTo>
                  <a:lnTo>
                    <a:pt x="194" y="0"/>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Microsoft Yahei"/>
                <a:ea typeface="Microsoft Yahei"/>
                <a:cs typeface="Microsoft Yahei"/>
                <a:sym typeface="Microsoft Yahei"/>
              </a:endParaRPr>
            </a:p>
          </p:txBody>
        </p:sp>
      </p:grpSp>
      <p:sp>
        <p:nvSpPr>
          <p:cNvPr id="325" name="Google Shape;325;p6"/>
          <p:cNvSpPr/>
          <p:nvPr/>
        </p:nvSpPr>
        <p:spPr>
          <a:xfrm>
            <a:off x="600875" y="2407757"/>
            <a:ext cx="2198676" cy="1878426"/>
          </a:xfrm>
          <a:custGeom>
            <a:rect b="b" l="l" r="r" t="t"/>
            <a:pathLst>
              <a:path extrusionOk="0" h="565791" w="648099">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cap="rnd" cmpd="sng" w="25400">
            <a:solidFill>
              <a:srgbClr val="FABF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Yahei"/>
              <a:ea typeface="Microsoft Yahei"/>
              <a:cs typeface="Microsoft Yahei"/>
              <a:sym typeface="Microsoft Yahei"/>
            </a:endParaRPr>
          </a:p>
        </p:txBody>
      </p:sp>
      <p:sp>
        <p:nvSpPr>
          <p:cNvPr id="326" name="Google Shape;326;p6"/>
          <p:cNvSpPr/>
          <p:nvPr/>
        </p:nvSpPr>
        <p:spPr>
          <a:xfrm>
            <a:off x="657000" y="2906463"/>
            <a:ext cx="2142600" cy="1248900"/>
          </a:xfrm>
          <a:prstGeom prst="rect">
            <a:avLst/>
          </a:prstGeom>
          <a:noFill/>
          <a:ln>
            <a:noFill/>
          </a:ln>
        </p:spPr>
        <p:txBody>
          <a:bodyPr anchorCtr="0" anchor="t" bIns="45700" lIns="91425" spcFirstLastPara="1" rIns="91425" wrap="square" tIns="45700">
            <a:spAutoFit/>
          </a:bodyPr>
          <a:lstStyle/>
          <a:p>
            <a:pPr indent="-311150" lvl="0" marL="457200" marR="0" rtl="0" algn="l">
              <a:lnSpc>
                <a:spcPct val="100000"/>
              </a:lnSpc>
              <a:spcBef>
                <a:spcPts val="0"/>
              </a:spcBef>
              <a:spcAft>
                <a:spcPts val="0"/>
              </a:spcAft>
              <a:buClr>
                <a:schemeClr val="dk1"/>
              </a:buClr>
              <a:buSzPts val="1300"/>
              <a:buFont typeface="Calibri"/>
              <a:buAutoNum type="arabicPeriod"/>
            </a:pPr>
            <a:r>
              <a:rPr lang="zh-CN" sz="1300">
                <a:solidFill>
                  <a:schemeClr val="dk1"/>
                </a:solidFill>
                <a:latin typeface="Calibri"/>
                <a:ea typeface="Calibri"/>
                <a:cs typeface="Calibri"/>
                <a:sym typeface="Calibri"/>
              </a:rPr>
              <a:t>Ward</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AutoNum type="arabicPeriod"/>
            </a:pPr>
            <a:r>
              <a:rPr lang="zh-CN" sz="1300">
                <a:solidFill>
                  <a:schemeClr val="dk1"/>
                </a:solidFill>
                <a:latin typeface="Calibri"/>
                <a:ea typeface="Calibri"/>
                <a:cs typeface="Calibri"/>
                <a:sym typeface="Calibri"/>
              </a:rPr>
              <a:t>Precincts</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AutoNum type="arabicPeriod"/>
            </a:pPr>
            <a:r>
              <a:rPr lang="zh-CN" sz="1300">
                <a:solidFill>
                  <a:schemeClr val="dk1"/>
                </a:solidFill>
                <a:latin typeface="Calibri"/>
                <a:ea typeface="Calibri"/>
                <a:cs typeface="Calibri"/>
                <a:sym typeface="Calibri"/>
              </a:rPr>
              <a:t>Preliminary or Primary election</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AutoNum type="arabicPeriod"/>
            </a:pPr>
            <a:r>
              <a:rPr lang="zh-CN" sz="1300">
                <a:solidFill>
                  <a:schemeClr val="dk1"/>
                </a:solidFill>
                <a:latin typeface="Calibri"/>
                <a:ea typeface="Calibri"/>
                <a:cs typeface="Calibri"/>
                <a:sym typeface="Calibri"/>
              </a:rPr>
              <a:t>General election</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AutoNum type="arabicPeriod"/>
            </a:pPr>
            <a:r>
              <a:rPr lang="zh-CN" sz="1300">
                <a:solidFill>
                  <a:schemeClr val="dk1"/>
                </a:solidFill>
                <a:latin typeface="Calibri"/>
                <a:ea typeface="Calibri"/>
                <a:cs typeface="Calibri"/>
                <a:sym typeface="Calibri"/>
              </a:rPr>
              <a:t>Districts</a:t>
            </a:r>
            <a:endParaRPr sz="1300">
              <a:solidFill>
                <a:schemeClr val="dk1"/>
              </a:solidFill>
              <a:latin typeface="Calibri"/>
              <a:ea typeface="Calibri"/>
              <a:cs typeface="Calibri"/>
              <a:sym typeface="Calibri"/>
            </a:endParaRPr>
          </a:p>
        </p:txBody>
      </p:sp>
      <p:sp>
        <p:nvSpPr>
          <p:cNvPr id="327" name="Google Shape;327;p6"/>
          <p:cNvSpPr txBox="1"/>
          <p:nvPr/>
        </p:nvSpPr>
        <p:spPr>
          <a:xfrm>
            <a:off x="821424" y="2511263"/>
            <a:ext cx="1893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Terminology</a:t>
            </a:r>
            <a:endParaRPr sz="2000">
              <a:solidFill>
                <a:srgbClr val="3F3F3F"/>
              </a:solidFill>
              <a:latin typeface="Arial"/>
              <a:ea typeface="Arial"/>
              <a:cs typeface="Arial"/>
              <a:sym typeface="Arial"/>
            </a:endParaRPr>
          </a:p>
        </p:txBody>
      </p:sp>
      <p:sp>
        <p:nvSpPr>
          <p:cNvPr id="328" name="Google Shape;328;p6"/>
          <p:cNvSpPr/>
          <p:nvPr/>
        </p:nvSpPr>
        <p:spPr>
          <a:xfrm>
            <a:off x="2946588" y="2386550"/>
            <a:ext cx="3418722" cy="2519184"/>
          </a:xfrm>
          <a:custGeom>
            <a:rect b="b" l="l" r="r" t="t"/>
            <a:pathLst>
              <a:path extrusionOk="0" h="565791" w="648099">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cap="rnd" cmpd="sng" w="25400">
            <a:solidFill>
              <a:srgbClr val="FABF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Yahei"/>
              <a:ea typeface="Microsoft Yahei"/>
              <a:cs typeface="Microsoft Yahei"/>
              <a:sym typeface="Microsoft Yahei"/>
            </a:endParaRPr>
          </a:p>
        </p:txBody>
      </p:sp>
      <p:sp>
        <p:nvSpPr>
          <p:cNvPr id="329" name="Google Shape;329;p6"/>
          <p:cNvSpPr/>
          <p:nvPr/>
        </p:nvSpPr>
        <p:spPr>
          <a:xfrm>
            <a:off x="3077038" y="2817825"/>
            <a:ext cx="3200700" cy="1922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zh-CN" sz="1300">
                <a:solidFill>
                  <a:schemeClr val="dk1"/>
                </a:solidFill>
              </a:rPr>
              <a:t>In this project, we are trying to understand how racial voting patterns in Boston changed over the past decade on the Ward Precinct level. The components to measure voting behavior include ballots cast, blanks cast, registration, eligible voters, and turnout along with census data.</a:t>
            </a:r>
            <a:endParaRPr sz="1300">
              <a:solidFill>
                <a:schemeClr val="dk1"/>
              </a:solidFill>
              <a:latin typeface="Calibri"/>
              <a:ea typeface="Calibri"/>
              <a:cs typeface="Calibri"/>
              <a:sym typeface="Calibri"/>
            </a:endParaRPr>
          </a:p>
        </p:txBody>
      </p:sp>
      <p:sp>
        <p:nvSpPr>
          <p:cNvPr id="330" name="Google Shape;330;p6"/>
          <p:cNvSpPr txBox="1"/>
          <p:nvPr/>
        </p:nvSpPr>
        <p:spPr>
          <a:xfrm>
            <a:off x="3774654" y="2429432"/>
            <a:ext cx="1774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Description</a:t>
            </a:r>
            <a:endParaRPr sz="2000">
              <a:solidFill>
                <a:srgbClr val="3F3F3F"/>
              </a:solidFill>
              <a:latin typeface="Arial"/>
              <a:ea typeface="Arial"/>
              <a:cs typeface="Arial"/>
              <a:sym typeface="Arial"/>
            </a:endParaRPr>
          </a:p>
        </p:txBody>
      </p:sp>
      <p:sp>
        <p:nvSpPr>
          <p:cNvPr id="331" name="Google Shape;331;p6"/>
          <p:cNvSpPr/>
          <p:nvPr/>
        </p:nvSpPr>
        <p:spPr>
          <a:xfrm>
            <a:off x="6512290" y="2386883"/>
            <a:ext cx="2198676" cy="1248984"/>
          </a:xfrm>
          <a:custGeom>
            <a:rect b="b" l="l" r="r" t="t"/>
            <a:pathLst>
              <a:path extrusionOk="0" h="565791" w="648099">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cap="rnd" cmpd="sng" w="25400">
            <a:solidFill>
              <a:srgbClr val="FABF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Yahei"/>
              <a:ea typeface="Microsoft Yahei"/>
              <a:cs typeface="Microsoft Yahei"/>
              <a:sym typeface="Microsoft Yahei"/>
            </a:endParaRPr>
          </a:p>
        </p:txBody>
      </p:sp>
      <p:sp>
        <p:nvSpPr>
          <p:cNvPr id="332" name="Google Shape;332;p6"/>
          <p:cNvSpPr/>
          <p:nvPr/>
        </p:nvSpPr>
        <p:spPr>
          <a:xfrm>
            <a:off x="6675725" y="2906475"/>
            <a:ext cx="2011500" cy="485700"/>
          </a:xfrm>
          <a:prstGeom prst="rect">
            <a:avLst/>
          </a:prstGeom>
          <a:noFill/>
          <a:ln>
            <a:noFill/>
          </a:ln>
        </p:spPr>
        <p:txBody>
          <a:bodyPr anchorCtr="0" anchor="t" bIns="45700" lIns="91425" spcFirstLastPara="1" rIns="91425" wrap="square" tIns="45700">
            <a:spAutoFit/>
          </a:bodyPr>
          <a:lstStyle/>
          <a:p>
            <a:pPr indent="-311150" lvl="0" marL="457200" marR="0" rtl="0" algn="l">
              <a:lnSpc>
                <a:spcPct val="100000"/>
              </a:lnSpc>
              <a:spcBef>
                <a:spcPts val="0"/>
              </a:spcBef>
              <a:spcAft>
                <a:spcPts val="0"/>
              </a:spcAft>
              <a:buClr>
                <a:srgbClr val="3F3F3F"/>
              </a:buClr>
              <a:buSzPts val="1300"/>
              <a:buAutoNum type="arabicPeriod"/>
            </a:pPr>
            <a:r>
              <a:rPr lang="zh-CN" sz="1300">
                <a:solidFill>
                  <a:srgbClr val="3F3F3F"/>
                </a:solidFill>
              </a:rPr>
              <a:t>Data Processing</a:t>
            </a:r>
            <a:endParaRPr sz="1300">
              <a:solidFill>
                <a:srgbClr val="3F3F3F"/>
              </a:solidFill>
            </a:endParaRPr>
          </a:p>
          <a:p>
            <a:pPr indent="-311150" lvl="0" marL="457200" marR="0" rtl="0" algn="l">
              <a:lnSpc>
                <a:spcPct val="100000"/>
              </a:lnSpc>
              <a:spcBef>
                <a:spcPts val="0"/>
              </a:spcBef>
              <a:spcAft>
                <a:spcPts val="0"/>
              </a:spcAft>
              <a:buClr>
                <a:srgbClr val="3F3F3F"/>
              </a:buClr>
              <a:buSzPts val="1300"/>
              <a:buAutoNum type="arabicPeriod"/>
            </a:pPr>
            <a:r>
              <a:rPr lang="zh-CN" sz="1300">
                <a:solidFill>
                  <a:srgbClr val="3F3F3F"/>
                </a:solidFill>
              </a:rPr>
              <a:t>Data visualization</a:t>
            </a:r>
            <a:endParaRPr sz="1300">
              <a:solidFill>
                <a:srgbClr val="3F3F3F"/>
              </a:solidFill>
            </a:endParaRPr>
          </a:p>
        </p:txBody>
      </p:sp>
      <p:sp>
        <p:nvSpPr>
          <p:cNvPr id="333" name="Google Shape;333;p6"/>
          <p:cNvSpPr txBox="1"/>
          <p:nvPr/>
        </p:nvSpPr>
        <p:spPr>
          <a:xfrm>
            <a:off x="6688008" y="2490054"/>
            <a:ext cx="1780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2000">
                <a:solidFill>
                  <a:srgbClr val="3F3F3F"/>
                </a:solidFill>
              </a:rPr>
              <a:t>Methods</a:t>
            </a:r>
            <a:endParaRPr sz="2000">
              <a:solidFill>
                <a:srgbClr val="3F3F3F"/>
              </a:solidFill>
              <a:latin typeface="Arial"/>
              <a:ea typeface="Arial"/>
              <a:cs typeface="Arial"/>
              <a:sym typeface="Arial"/>
            </a:endParaRPr>
          </a:p>
        </p:txBody>
      </p:sp>
      <p:grpSp>
        <p:nvGrpSpPr>
          <p:cNvPr id="334" name="Google Shape;334;p6"/>
          <p:cNvGrpSpPr/>
          <p:nvPr/>
        </p:nvGrpSpPr>
        <p:grpSpPr>
          <a:xfrm>
            <a:off x="1403648" y="267494"/>
            <a:ext cx="6192688" cy="767437"/>
            <a:chOff x="1492256" y="411510"/>
            <a:chExt cx="6192688" cy="767437"/>
          </a:xfrm>
        </p:grpSpPr>
        <p:sp>
          <p:nvSpPr>
            <p:cNvPr id="335" name="Google Shape;335;p6"/>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6"/>
            <p:cNvSpPr txBox="1"/>
            <p:nvPr/>
          </p:nvSpPr>
          <p:spPr>
            <a:xfrm>
              <a:off x="3246786" y="411510"/>
              <a:ext cx="2549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2000">
                  <a:solidFill>
                    <a:schemeClr val="dk1"/>
                  </a:solidFill>
                  <a:latin typeface="Microsoft Yahei"/>
                  <a:ea typeface="Microsoft Yahei"/>
                  <a:cs typeface="Microsoft Yahei"/>
                  <a:sym typeface="Microsoft Yahei"/>
                </a:rPr>
                <a:t>Project Description</a:t>
              </a:r>
              <a:endParaRPr/>
            </a:p>
          </p:txBody>
        </p:sp>
        <p:sp>
          <p:nvSpPr>
            <p:cNvPr id="337" name="Google Shape;337;p6"/>
            <p:cNvSpPr txBox="1"/>
            <p:nvPr/>
          </p:nvSpPr>
          <p:spPr>
            <a:xfrm>
              <a:off x="2603631" y="778841"/>
              <a:ext cx="3831300" cy="21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800">
                  <a:solidFill>
                    <a:schemeClr val="dk1"/>
                  </a:solidFill>
                </a:rPr>
                <a:t>What do the clients want to know?</a:t>
              </a:r>
              <a:endParaRPr sz="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par>
                                <p:cTn fill="hold" nodeType="withEffect" presetClass="entr" presetID="23" presetSubtype="16">
                                  <p:stCondLst>
                                    <p:cond delay="30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500"/>
                                        <p:tgtEl>
                                          <p:spTgt spid="168"/>
                                        </p:tgtEl>
                                        <p:attrNameLst>
                                          <p:attrName>ppt_w</p:attrName>
                                        </p:attrNameLst>
                                      </p:cBhvr>
                                      <p:tavLst>
                                        <p:tav fmla="" tm="0">
                                          <p:val>
                                            <p:strVal val="0"/>
                                          </p:val>
                                        </p:tav>
                                        <p:tav fmla="" tm="100000">
                                          <p:val>
                                            <p:strVal val="#ppt_w"/>
                                          </p:val>
                                        </p:tav>
                                      </p:tavLst>
                                    </p:anim>
                                    <p:anim calcmode="lin" valueType="num">
                                      <p:cBhvr additive="base">
                                        <p:cTn dur="500"/>
                                        <p:tgtEl>
                                          <p:spTgt spid="1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60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p:tgtEl>
                                          <p:spTgt spid="116"/>
                                        </p:tgtEl>
                                        <p:attrNameLst>
                                          <p:attrName>ppt_w</p:attrName>
                                        </p:attrNameLst>
                                      </p:cBhvr>
                                      <p:tavLst>
                                        <p:tav fmla="" tm="0">
                                          <p:val>
                                            <p:strVal val="0"/>
                                          </p:val>
                                        </p:tav>
                                        <p:tav fmla="" tm="100000">
                                          <p:val>
                                            <p:strVal val="#ppt_w"/>
                                          </p:val>
                                        </p:tav>
                                      </p:tavLst>
                                    </p:anim>
                                    <p:anim calcmode="lin" valueType="num">
                                      <p:cBhvr additive="base">
                                        <p:cTn dur="500"/>
                                        <p:tgtEl>
                                          <p:spTgt spid="1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90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ppt_w</p:attrName>
                                        </p:attrNameLst>
                                      </p:cBhvr>
                                      <p:tavLst>
                                        <p:tav fmla="" tm="0">
                                          <p:val>
                                            <p:strVal val="0"/>
                                          </p:val>
                                        </p:tav>
                                        <p:tav fmla="" tm="100000">
                                          <p:val>
                                            <p:strVal val="#ppt_w"/>
                                          </p:val>
                                        </p:tav>
                                      </p:tavLst>
                                    </p:anim>
                                    <p:anim calcmode="lin" valueType="num">
                                      <p:cBhvr additive="base">
                                        <p:cTn dur="500"/>
                                        <p:tgtEl>
                                          <p:spTgt spid="24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20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par>
                                <p:cTn fill="hold" nodeType="withEffect" presetClass="entr" presetID="10" presetSubtype="0">
                                  <p:stCondLst>
                                    <p:cond delay="150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par>
                                <p:cTn fill="hold" nodeType="withEffect" presetClass="entr" presetID="10" presetSubtype="0">
                                  <p:stCondLst>
                                    <p:cond delay="180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par>
                                <p:cTn fill="hold" nodeType="withEffect" presetClass="entr" presetID="10" presetSubtype="0">
                                  <p:stCondLst>
                                    <p:cond delay="210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par>
                                <p:cTn fill="hold" nodeType="withEffect" presetClass="entr" presetID="10" presetSubtype="0">
                                  <p:stCondLst>
                                    <p:cond delay="240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par>
                                <p:cTn fill="hold" nodeType="withEffect" presetClass="entr" presetID="10" presetSubtype="0">
                                  <p:stCondLst>
                                    <p:cond delay="270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par>
                                <p:cTn fill="hold" nodeType="withEffect" presetClass="entr" presetID="10" presetSubtype="0">
                                  <p:stCondLst>
                                    <p:cond delay="300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par>
                                <p:cTn fill="hold" nodeType="withEffect" presetClass="entr" presetID="10" presetSubtype="0">
                                  <p:stCondLst>
                                    <p:cond delay="330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par>
                                <p:cTn fill="hold" nodeType="withEffect" presetClass="entr" presetID="10" presetSubtype="0">
                                  <p:stCondLst>
                                    <p:cond delay="360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4"/>
          <p:cNvGrpSpPr/>
          <p:nvPr/>
        </p:nvGrpSpPr>
        <p:grpSpPr>
          <a:xfrm>
            <a:off x="1403648" y="267500"/>
            <a:ext cx="6192688" cy="767431"/>
            <a:chOff x="1492256" y="411516"/>
            <a:chExt cx="6192688" cy="767431"/>
          </a:xfrm>
        </p:grpSpPr>
        <p:sp>
          <p:nvSpPr>
            <p:cNvPr id="343" name="Google Shape;343;p4"/>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4"/>
            <p:cNvSpPr txBox="1"/>
            <p:nvPr/>
          </p:nvSpPr>
          <p:spPr>
            <a:xfrm>
              <a:off x="2084508" y="411516"/>
              <a:ext cx="51666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2000">
                  <a:solidFill>
                    <a:schemeClr val="dk1"/>
                  </a:solidFill>
                  <a:latin typeface="Microsoft Yahei"/>
                  <a:ea typeface="Microsoft Yahei"/>
                  <a:cs typeface="Microsoft Yahei"/>
                  <a:sym typeface="Microsoft Yahei"/>
                </a:rPr>
                <a:t>Boston Wards and Precincts</a:t>
              </a:r>
              <a:endParaRPr/>
            </a:p>
          </p:txBody>
        </p:sp>
        <p:sp>
          <p:nvSpPr>
            <p:cNvPr id="345" name="Google Shape;345;p4"/>
            <p:cNvSpPr txBox="1"/>
            <p:nvPr/>
          </p:nvSpPr>
          <p:spPr>
            <a:xfrm>
              <a:off x="3126558" y="778841"/>
              <a:ext cx="2900400" cy="21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800">
                  <a:solidFill>
                    <a:schemeClr val="dk1"/>
                  </a:solidFill>
                </a:rPr>
                <a:t>A Map of Boston Wards and Precincts</a:t>
              </a:r>
              <a:endParaRPr sz="800">
                <a:solidFill>
                  <a:schemeClr val="dk1"/>
                </a:solidFill>
                <a:latin typeface="Arial"/>
                <a:ea typeface="Arial"/>
                <a:cs typeface="Arial"/>
                <a:sym typeface="Arial"/>
              </a:endParaRPr>
            </a:p>
          </p:txBody>
        </p:sp>
      </p:grpSp>
      <p:pic>
        <p:nvPicPr>
          <p:cNvPr id="346" name="Google Shape;346;p4"/>
          <p:cNvPicPr preferRelativeResize="0"/>
          <p:nvPr/>
        </p:nvPicPr>
        <p:blipFill rotWithShape="1">
          <a:blip r:embed="rId3">
            <a:alphaModFix/>
          </a:blip>
          <a:srcRect b="0" l="5024" r="0" t="0"/>
          <a:stretch/>
        </p:blipFill>
        <p:spPr>
          <a:xfrm>
            <a:off x="2858124" y="1255225"/>
            <a:ext cx="3283724" cy="3659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25"/>
          <p:cNvPicPr preferRelativeResize="0"/>
          <p:nvPr/>
        </p:nvPicPr>
        <p:blipFill>
          <a:blip r:embed="rId3">
            <a:alphaModFix/>
          </a:blip>
          <a:stretch>
            <a:fillRect/>
          </a:stretch>
        </p:blipFill>
        <p:spPr>
          <a:xfrm>
            <a:off x="686550" y="1250563"/>
            <a:ext cx="2343623" cy="3296525"/>
          </a:xfrm>
          <a:prstGeom prst="rect">
            <a:avLst/>
          </a:prstGeom>
          <a:noFill/>
          <a:ln>
            <a:noFill/>
          </a:ln>
        </p:spPr>
      </p:pic>
      <p:sp>
        <p:nvSpPr>
          <p:cNvPr id="352" name="Google Shape;352;p25"/>
          <p:cNvSpPr/>
          <p:nvPr/>
        </p:nvSpPr>
        <p:spPr>
          <a:xfrm rot="-3202720">
            <a:off x="2470937" y="2176922"/>
            <a:ext cx="1619610" cy="65505"/>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1270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3" name="Google Shape;353;p25"/>
          <p:cNvSpPr/>
          <p:nvPr/>
        </p:nvSpPr>
        <p:spPr>
          <a:xfrm rot="10388576">
            <a:off x="2813384" y="2628907"/>
            <a:ext cx="1397720" cy="105375"/>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1270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25"/>
          <p:cNvSpPr/>
          <p:nvPr/>
        </p:nvSpPr>
        <p:spPr>
          <a:xfrm rot="-7143276">
            <a:off x="2428482" y="3425189"/>
            <a:ext cx="1446833" cy="115880"/>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1270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355" name="Google Shape;355;p25"/>
          <p:cNvGrpSpPr/>
          <p:nvPr/>
        </p:nvGrpSpPr>
        <p:grpSpPr>
          <a:xfrm>
            <a:off x="1403648" y="267494"/>
            <a:ext cx="6192688" cy="767437"/>
            <a:chOff x="1492256" y="411510"/>
            <a:chExt cx="6192688" cy="767437"/>
          </a:xfrm>
        </p:grpSpPr>
        <p:sp>
          <p:nvSpPr>
            <p:cNvPr id="356" name="Google Shape;356;p25"/>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25"/>
            <p:cNvSpPr txBox="1"/>
            <p:nvPr/>
          </p:nvSpPr>
          <p:spPr>
            <a:xfrm>
              <a:off x="3246786" y="411510"/>
              <a:ext cx="2549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2000">
                  <a:solidFill>
                    <a:schemeClr val="dk1"/>
                  </a:solidFill>
                </a:rPr>
                <a:t>Election Types</a:t>
              </a:r>
              <a:endParaRPr/>
            </a:p>
          </p:txBody>
        </p:sp>
        <p:sp>
          <p:nvSpPr>
            <p:cNvPr id="358" name="Google Shape;358;p25"/>
            <p:cNvSpPr txBox="1"/>
            <p:nvPr/>
          </p:nvSpPr>
          <p:spPr>
            <a:xfrm>
              <a:off x="3579334" y="811716"/>
              <a:ext cx="1884300" cy="21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800">
                  <a:solidFill>
                    <a:schemeClr val="dk1"/>
                  </a:solidFill>
                </a:rPr>
                <a:t>Elections types and years in Boston</a:t>
              </a:r>
              <a:endParaRPr sz="800">
                <a:solidFill>
                  <a:schemeClr val="dk1"/>
                </a:solidFill>
                <a:latin typeface="Arial"/>
                <a:ea typeface="Arial"/>
                <a:cs typeface="Arial"/>
                <a:sym typeface="Arial"/>
              </a:endParaRPr>
            </a:p>
          </p:txBody>
        </p:sp>
      </p:grpSp>
      <p:sp>
        <p:nvSpPr>
          <p:cNvPr id="359" name="Google Shape;359;p25"/>
          <p:cNvSpPr txBox="1"/>
          <p:nvPr/>
        </p:nvSpPr>
        <p:spPr>
          <a:xfrm>
            <a:off x="3683408" y="1300075"/>
            <a:ext cx="3576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Presidential: 2016 &amp; 2020</a:t>
            </a:r>
            <a:endParaRPr sz="2000">
              <a:solidFill>
                <a:srgbClr val="3F3F3F"/>
              </a:solidFill>
              <a:latin typeface="Arial"/>
              <a:ea typeface="Arial"/>
              <a:cs typeface="Arial"/>
              <a:sym typeface="Arial"/>
            </a:endParaRPr>
          </a:p>
        </p:txBody>
      </p:sp>
      <p:sp>
        <p:nvSpPr>
          <p:cNvPr id="360" name="Google Shape;360;p25"/>
          <p:cNvSpPr txBox="1"/>
          <p:nvPr/>
        </p:nvSpPr>
        <p:spPr>
          <a:xfrm>
            <a:off x="4313322" y="2334913"/>
            <a:ext cx="248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Mayoral: 2017</a:t>
            </a:r>
            <a:endParaRPr sz="2000">
              <a:solidFill>
                <a:srgbClr val="3F3F3F"/>
              </a:solidFill>
              <a:latin typeface="Arial"/>
              <a:ea typeface="Arial"/>
              <a:cs typeface="Arial"/>
              <a:sym typeface="Arial"/>
            </a:endParaRPr>
          </a:p>
        </p:txBody>
      </p:sp>
      <p:sp>
        <p:nvSpPr>
          <p:cNvPr id="361" name="Google Shape;361;p25"/>
          <p:cNvSpPr txBox="1"/>
          <p:nvPr/>
        </p:nvSpPr>
        <p:spPr>
          <a:xfrm>
            <a:off x="3416776" y="4035125"/>
            <a:ext cx="5460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City Council: 2011, 2013, 2015, 2017, 2019</a:t>
            </a:r>
            <a:endParaRPr sz="2000">
              <a:solidFill>
                <a:srgbClr val="3F3F3F"/>
              </a:solidFill>
            </a:endParaRPr>
          </a:p>
        </p:txBody>
      </p:sp>
      <p:sp>
        <p:nvSpPr>
          <p:cNvPr id="362" name="Google Shape;362;p25"/>
          <p:cNvSpPr/>
          <p:nvPr/>
        </p:nvSpPr>
        <p:spPr>
          <a:xfrm>
            <a:off x="571225" y="980900"/>
            <a:ext cx="2529450" cy="3768750"/>
          </a:xfrm>
          <a:custGeom>
            <a:rect b="b" l="l" r="r" t="t"/>
            <a:pathLst>
              <a:path extrusionOk="0" h="52" w="153">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 name="Google Shape;363;p25"/>
          <p:cNvSpPr txBox="1"/>
          <p:nvPr/>
        </p:nvSpPr>
        <p:spPr>
          <a:xfrm>
            <a:off x="893800" y="4681375"/>
            <a:ext cx="18843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500">
                <a:latin typeface="Calibri"/>
                <a:ea typeface="Calibri"/>
                <a:cs typeface="Calibri"/>
                <a:sym typeface="Calibri"/>
              </a:rPr>
              <a:t>pic: https://cheezburger.com/5636221184/he-has-my-vote</a:t>
            </a:r>
            <a:endParaRPr sz="500">
              <a:latin typeface="Calibri"/>
              <a:ea typeface="Calibri"/>
              <a:cs typeface="Calibri"/>
              <a:sym typeface="Calibri"/>
            </a:endParaRPr>
          </a:p>
        </p:txBody>
      </p:sp>
      <p:sp>
        <p:nvSpPr>
          <p:cNvPr id="364" name="Google Shape;364;p25"/>
          <p:cNvSpPr/>
          <p:nvPr/>
        </p:nvSpPr>
        <p:spPr>
          <a:xfrm rot="9150908">
            <a:off x="2604175" y="2369886"/>
            <a:ext cx="1712785" cy="105452"/>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1270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25"/>
          <p:cNvSpPr/>
          <p:nvPr/>
        </p:nvSpPr>
        <p:spPr>
          <a:xfrm rot="-10287283">
            <a:off x="2800337" y="2907216"/>
            <a:ext cx="1714158" cy="105468"/>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1270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6" name="Google Shape;366;p25"/>
          <p:cNvSpPr txBox="1"/>
          <p:nvPr/>
        </p:nvSpPr>
        <p:spPr>
          <a:xfrm>
            <a:off x="4572000" y="2829625"/>
            <a:ext cx="3287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Font typeface="Arial"/>
              <a:buNone/>
            </a:pPr>
            <a:r>
              <a:rPr lang="zh-CN" sz="2000">
                <a:solidFill>
                  <a:srgbClr val="3F3F3F"/>
                </a:solidFill>
              </a:rPr>
              <a:t>House: 2018</a:t>
            </a:r>
            <a:endParaRPr sz="2200">
              <a:latin typeface="Calibri"/>
              <a:ea typeface="Calibri"/>
              <a:cs typeface="Calibri"/>
              <a:sym typeface="Calibri"/>
            </a:endParaRPr>
          </a:p>
        </p:txBody>
      </p:sp>
      <p:sp>
        <p:nvSpPr>
          <p:cNvPr id="367" name="Google Shape;367;p25"/>
          <p:cNvSpPr/>
          <p:nvPr/>
        </p:nvSpPr>
        <p:spPr>
          <a:xfrm rot="-8609337">
            <a:off x="2629635" y="3131081"/>
            <a:ext cx="1682866" cy="255622"/>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1270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25"/>
          <p:cNvSpPr txBox="1"/>
          <p:nvPr/>
        </p:nvSpPr>
        <p:spPr>
          <a:xfrm>
            <a:off x="4231347" y="3534450"/>
            <a:ext cx="248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Senate: 2020</a:t>
            </a:r>
            <a:endParaRPr sz="2000">
              <a:solidFill>
                <a:srgbClr val="3F3F3F"/>
              </a:solidFill>
            </a:endParaRPr>
          </a:p>
        </p:txBody>
      </p:sp>
      <p:sp>
        <p:nvSpPr>
          <p:cNvPr id="369" name="Google Shape;369;p25"/>
          <p:cNvSpPr txBox="1"/>
          <p:nvPr/>
        </p:nvSpPr>
        <p:spPr>
          <a:xfrm>
            <a:off x="4313326" y="1840200"/>
            <a:ext cx="3145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rgbClr val="3F3F3F"/>
                </a:solidFill>
              </a:rPr>
              <a:t>District Attorney: 2019</a:t>
            </a:r>
            <a:endParaRPr sz="2000">
              <a:solidFill>
                <a:srgbClr val="3F3F3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par>
                                <p:cTn fill="hold" nodeType="withEffect" presetClass="entr" presetID="23" presetSubtype="16">
                                  <p:stCondLst>
                                    <p:cond delay="30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500"/>
                                        <p:tgtEl>
                                          <p:spTgt spid="353"/>
                                        </p:tgtEl>
                                        <p:attrNameLst>
                                          <p:attrName>ppt_w</p:attrName>
                                        </p:attrNameLst>
                                      </p:cBhvr>
                                      <p:tavLst>
                                        <p:tav fmla="" tm="0">
                                          <p:val>
                                            <p:strVal val="0"/>
                                          </p:val>
                                        </p:tav>
                                        <p:tav fmla="" tm="100000">
                                          <p:val>
                                            <p:strVal val="#ppt_w"/>
                                          </p:val>
                                        </p:tav>
                                      </p:tavLst>
                                    </p:anim>
                                    <p:anim calcmode="lin" valueType="num">
                                      <p:cBhvr additive="base">
                                        <p:cTn dur="500"/>
                                        <p:tgtEl>
                                          <p:spTgt spid="3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60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ppt_w</p:attrName>
                                        </p:attrNameLst>
                                      </p:cBhvr>
                                      <p:tavLst>
                                        <p:tav fmla="" tm="0">
                                          <p:val>
                                            <p:strVal val="0"/>
                                          </p:val>
                                        </p:tav>
                                        <p:tav fmla="" tm="100000">
                                          <p:val>
                                            <p:strVal val="#ppt_w"/>
                                          </p:val>
                                        </p:tav>
                                      </p:tavLst>
                                    </p:anim>
                                    <p:anim calcmode="lin" valueType="num">
                                      <p:cBhvr additive="base">
                                        <p:cTn dur="500"/>
                                        <p:tgtEl>
                                          <p:spTgt spid="3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90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500"/>
                                        <p:tgtEl>
                                          <p:spTgt spid="354"/>
                                        </p:tgtEl>
                                        <p:attrNameLst>
                                          <p:attrName>ppt_w</p:attrName>
                                        </p:attrNameLst>
                                      </p:cBhvr>
                                      <p:tavLst>
                                        <p:tav fmla="" tm="0">
                                          <p:val>
                                            <p:strVal val="0"/>
                                          </p:val>
                                        </p:tav>
                                        <p:tav fmla="" tm="100000">
                                          <p:val>
                                            <p:strVal val="#ppt_w"/>
                                          </p:val>
                                        </p:tav>
                                      </p:tavLst>
                                    </p:anim>
                                    <p:anim calcmode="lin" valueType="num">
                                      <p:cBhvr additive="base">
                                        <p:cTn dur="500"/>
                                        <p:tgtEl>
                                          <p:spTgt spid="354"/>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50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par>
                                <p:cTn fill="hold" nodeType="withEffect" presetClass="entr" presetID="10" presetSubtype="0">
                                  <p:stCondLst>
                                    <p:cond delay="210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par>
                                <p:cTn fill="hold" nodeType="withEffect" presetClass="entr" presetID="10" presetSubtype="0">
                                  <p:stCondLst>
                                    <p:cond delay="270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par>
                                <p:cTn fill="hold" nodeType="withEffect" presetClass="entr" presetID="10" presetSubtype="0">
                                  <p:stCondLst>
                                    <p:cond delay="330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pSp>
        <p:nvGrpSpPr>
          <p:cNvPr id="375" name="Google Shape;375;p16"/>
          <p:cNvGrpSpPr/>
          <p:nvPr/>
        </p:nvGrpSpPr>
        <p:grpSpPr>
          <a:xfrm>
            <a:off x="1403648" y="267494"/>
            <a:ext cx="6192688" cy="767437"/>
            <a:chOff x="1492256" y="411510"/>
            <a:chExt cx="6192688" cy="767437"/>
          </a:xfrm>
        </p:grpSpPr>
        <p:sp>
          <p:nvSpPr>
            <p:cNvPr id="376" name="Google Shape;376;p16"/>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16"/>
            <p:cNvSpPr txBox="1"/>
            <p:nvPr/>
          </p:nvSpPr>
          <p:spPr>
            <a:xfrm>
              <a:off x="3246786" y="411510"/>
              <a:ext cx="2549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2000">
                  <a:solidFill>
                    <a:schemeClr val="dk1"/>
                  </a:solidFill>
                </a:rPr>
                <a:t>Key Demographics</a:t>
              </a:r>
              <a:endParaRPr/>
            </a:p>
          </p:txBody>
        </p:sp>
        <p:sp>
          <p:nvSpPr>
            <p:cNvPr id="378" name="Google Shape;378;p16"/>
            <p:cNvSpPr txBox="1"/>
            <p:nvPr/>
          </p:nvSpPr>
          <p:spPr>
            <a:xfrm>
              <a:off x="3606826" y="778837"/>
              <a:ext cx="1672253"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800">
                  <a:solidFill>
                    <a:schemeClr val="dk1"/>
                  </a:solidFill>
                </a:rPr>
                <a:t>Key races?</a:t>
              </a:r>
              <a:endParaRPr sz="800">
                <a:solidFill>
                  <a:schemeClr val="dk1"/>
                </a:solidFill>
                <a:latin typeface="Arial"/>
                <a:ea typeface="Arial"/>
                <a:cs typeface="Arial"/>
                <a:sym typeface="Arial"/>
              </a:endParaRPr>
            </a:p>
          </p:txBody>
        </p:sp>
      </p:grpSp>
      <p:grpSp>
        <p:nvGrpSpPr>
          <p:cNvPr id="379" name="Google Shape;379;p16"/>
          <p:cNvGrpSpPr/>
          <p:nvPr/>
        </p:nvGrpSpPr>
        <p:grpSpPr>
          <a:xfrm>
            <a:off x="2811899" y="1374864"/>
            <a:ext cx="4017866" cy="3185651"/>
            <a:chOff x="1705067" y="1988664"/>
            <a:chExt cx="4487731" cy="3522781"/>
          </a:xfrm>
        </p:grpSpPr>
        <p:grpSp>
          <p:nvGrpSpPr>
            <p:cNvPr id="380" name="Google Shape;380;p16"/>
            <p:cNvGrpSpPr/>
            <p:nvPr/>
          </p:nvGrpSpPr>
          <p:grpSpPr>
            <a:xfrm>
              <a:off x="1705067" y="1988664"/>
              <a:ext cx="4339022" cy="3522781"/>
              <a:chOff x="1212" y="1545"/>
              <a:chExt cx="2733" cy="2219"/>
            </a:xfrm>
          </p:grpSpPr>
          <p:sp>
            <p:nvSpPr>
              <p:cNvPr id="381" name="Google Shape;381;p16"/>
              <p:cNvSpPr/>
              <p:nvPr/>
            </p:nvSpPr>
            <p:spPr>
              <a:xfrm>
                <a:off x="1327" y="2148"/>
                <a:ext cx="2149" cy="1616"/>
              </a:xfrm>
              <a:custGeom>
                <a:rect b="b" l="l" r="r" t="t"/>
                <a:pathLst>
                  <a:path extrusionOk="0" h="412" w="552">
                    <a:moveTo>
                      <a:pt x="240" y="100"/>
                    </a:moveTo>
                    <a:cubicBezTo>
                      <a:pt x="239" y="101"/>
                      <a:pt x="239" y="102"/>
                      <a:pt x="240" y="102"/>
                    </a:cubicBezTo>
                    <a:cubicBezTo>
                      <a:pt x="240" y="103"/>
                      <a:pt x="241" y="103"/>
                      <a:pt x="242" y="102"/>
                    </a:cubicBezTo>
                    <a:cubicBezTo>
                      <a:pt x="236" y="124"/>
                      <a:pt x="230" y="146"/>
                      <a:pt x="224" y="168"/>
                    </a:cubicBezTo>
                    <a:cubicBezTo>
                      <a:pt x="223" y="169"/>
                      <a:pt x="222" y="170"/>
                      <a:pt x="221" y="171"/>
                    </a:cubicBezTo>
                    <a:cubicBezTo>
                      <a:pt x="220" y="171"/>
                      <a:pt x="220" y="172"/>
                      <a:pt x="221" y="173"/>
                    </a:cubicBezTo>
                    <a:cubicBezTo>
                      <a:pt x="221" y="173"/>
                      <a:pt x="222" y="173"/>
                      <a:pt x="222" y="173"/>
                    </a:cubicBezTo>
                    <a:cubicBezTo>
                      <a:pt x="212" y="208"/>
                      <a:pt x="202" y="243"/>
                      <a:pt x="191" y="275"/>
                    </a:cubicBezTo>
                    <a:cubicBezTo>
                      <a:pt x="191" y="275"/>
                      <a:pt x="190" y="275"/>
                      <a:pt x="190" y="275"/>
                    </a:cubicBezTo>
                    <a:cubicBezTo>
                      <a:pt x="189" y="276"/>
                      <a:pt x="189" y="277"/>
                      <a:pt x="190" y="278"/>
                    </a:cubicBezTo>
                    <a:cubicBezTo>
                      <a:pt x="188" y="283"/>
                      <a:pt x="186" y="289"/>
                      <a:pt x="184" y="294"/>
                    </a:cubicBezTo>
                    <a:cubicBezTo>
                      <a:pt x="163" y="251"/>
                      <a:pt x="142" y="208"/>
                      <a:pt x="122" y="165"/>
                    </a:cubicBezTo>
                    <a:cubicBezTo>
                      <a:pt x="112" y="145"/>
                      <a:pt x="102" y="124"/>
                      <a:pt x="99" y="102"/>
                    </a:cubicBezTo>
                    <a:cubicBezTo>
                      <a:pt x="99" y="100"/>
                      <a:pt x="97" y="99"/>
                      <a:pt x="95" y="99"/>
                    </a:cubicBezTo>
                    <a:cubicBezTo>
                      <a:pt x="94" y="99"/>
                      <a:pt x="92" y="101"/>
                      <a:pt x="93" y="102"/>
                    </a:cubicBezTo>
                    <a:cubicBezTo>
                      <a:pt x="93" y="103"/>
                      <a:pt x="93" y="103"/>
                      <a:pt x="93" y="104"/>
                    </a:cubicBezTo>
                    <a:cubicBezTo>
                      <a:pt x="92" y="104"/>
                      <a:pt x="91" y="105"/>
                      <a:pt x="91" y="105"/>
                    </a:cubicBezTo>
                    <a:cubicBezTo>
                      <a:pt x="82" y="139"/>
                      <a:pt x="72" y="173"/>
                      <a:pt x="61" y="206"/>
                    </a:cubicBezTo>
                    <a:cubicBezTo>
                      <a:pt x="60" y="207"/>
                      <a:pt x="58" y="208"/>
                      <a:pt x="57" y="209"/>
                    </a:cubicBezTo>
                    <a:cubicBezTo>
                      <a:pt x="56" y="210"/>
                      <a:pt x="56" y="211"/>
                      <a:pt x="57" y="211"/>
                    </a:cubicBezTo>
                    <a:cubicBezTo>
                      <a:pt x="57" y="212"/>
                      <a:pt x="58" y="212"/>
                      <a:pt x="59" y="211"/>
                    </a:cubicBezTo>
                    <a:cubicBezTo>
                      <a:pt x="49" y="241"/>
                      <a:pt x="38" y="271"/>
                      <a:pt x="26" y="300"/>
                    </a:cubicBezTo>
                    <a:cubicBezTo>
                      <a:pt x="24" y="302"/>
                      <a:pt x="22" y="304"/>
                      <a:pt x="20" y="306"/>
                    </a:cubicBezTo>
                    <a:cubicBezTo>
                      <a:pt x="20" y="306"/>
                      <a:pt x="19" y="307"/>
                      <a:pt x="20" y="308"/>
                    </a:cubicBezTo>
                    <a:cubicBezTo>
                      <a:pt x="21" y="309"/>
                      <a:pt x="22" y="309"/>
                      <a:pt x="22" y="308"/>
                    </a:cubicBezTo>
                    <a:cubicBezTo>
                      <a:pt x="23" y="308"/>
                      <a:pt x="23" y="307"/>
                      <a:pt x="24" y="307"/>
                    </a:cubicBezTo>
                    <a:cubicBezTo>
                      <a:pt x="17" y="323"/>
                      <a:pt x="10" y="340"/>
                      <a:pt x="3" y="356"/>
                    </a:cubicBezTo>
                    <a:cubicBezTo>
                      <a:pt x="2" y="356"/>
                      <a:pt x="1" y="357"/>
                      <a:pt x="1" y="358"/>
                    </a:cubicBezTo>
                    <a:cubicBezTo>
                      <a:pt x="0" y="359"/>
                      <a:pt x="0" y="360"/>
                      <a:pt x="1" y="361"/>
                    </a:cubicBezTo>
                    <a:cubicBezTo>
                      <a:pt x="1" y="363"/>
                      <a:pt x="2" y="364"/>
                      <a:pt x="3" y="364"/>
                    </a:cubicBezTo>
                    <a:cubicBezTo>
                      <a:pt x="4" y="365"/>
                      <a:pt x="6" y="365"/>
                      <a:pt x="7" y="364"/>
                    </a:cubicBezTo>
                    <a:cubicBezTo>
                      <a:pt x="14" y="367"/>
                      <a:pt x="21" y="371"/>
                      <a:pt x="28" y="374"/>
                    </a:cubicBezTo>
                    <a:cubicBezTo>
                      <a:pt x="27" y="375"/>
                      <a:pt x="27" y="375"/>
                      <a:pt x="26" y="375"/>
                    </a:cubicBezTo>
                    <a:cubicBezTo>
                      <a:pt x="26" y="376"/>
                      <a:pt x="26" y="377"/>
                      <a:pt x="26" y="378"/>
                    </a:cubicBezTo>
                    <a:cubicBezTo>
                      <a:pt x="27" y="378"/>
                      <a:pt x="28" y="378"/>
                      <a:pt x="28" y="378"/>
                    </a:cubicBezTo>
                    <a:cubicBezTo>
                      <a:pt x="29" y="377"/>
                      <a:pt x="30" y="376"/>
                      <a:pt x="31" y="376"/>
                    </a:cubicBezTo>
                    <a:cubicBezTo>
                      <a:pt x="38" y="380"/>
                      <a:pt x="45" y="385"/>
                      <a:pt x="52" y="389"/>
                    </a:cubicBezTo>
                    <a:cubicBezTo>
                      <a:pt x="54" y="390"/>
                      <a:pt x="55" y="391"/>
                      <a:pt x="57" y="392"/>
                    </a:cubicBezTo>
                    <a:cubicBezTo>
                      <a:pt x="57" y="393"/>
                      <a:pt x="56" y="393"/>
                      <a:pt x="56" y="393"/>
                    </a:cubicBezTo>
                    <a:cubicBezTo>
                      <a:pt x="55" y="394"/>
                      <a:pt x="55" y="395"/>
                      <a:pt x="55" y="396"/>
                    </a:cubicBezTo>
                    <a:cubicBezTo>
                      <a:pt x="56" y="396"/>
                      <a:pt x="57" y="396"/>
                      <a:pt x="58" y="396"/>
                    </a:cubicBezTo>
                    <a:cubicBezTo>
                      <a:pt x="58" y="395"/>
                      <a:pt x="59" y="395"/>
                      <a:pt x="60" y="394"/>
                    </a:cubicBezTo>
                    <a:cubicBezTo>
                      <a:pt x="64" y="397"/>
                      <a:pt x="69" y="400"/>
                      <a:pt x="73" y="402"/>
                    </a:cubicBezTo>
                    <a:cubicBezTo>
                      <a:pt x="73" y="403"/>
                      <a:pt x="73" y="403"/>
                      <a:pt x="73" y="404"/>
                    </a:cubicBezTo>
                    <a:cubicBezTo>
                      <a:pt x="74" y="405"/>
                      <a:pt x="75" y="405"/>
                      <a:pt x="76" y="404"/>
                    </a:cubicBezTo>
                    <a:cubicBezTo>
                      <a:pt x="76" y="404"/>
                      <a:pt x="76" y="404"/>
                      <a:pt x="76" y="404"/>
                    </a:cubicBezTo>
                    <a:cubicBezTo>
                      <a:pt x="81" y="407"/>
                      <a:pt x="86" y="409"/>
                      <a:pt x="92" y="412"/>
                    </a:cubicBezTo>
                    <a:cubicBezTo>
                      <a:pt x="93" y="412"/>
                      <a:pt x="94" y="412"/>
                      <a:pt x="95" y="412"/>
                    </a:cubicBezTo>
                    <a:cubicBezTo>
                      <a:pt x="120" y="402"/>
                      <a:pt x="140" y="390"/>
                      <a:pt x="158" y="379"/>
                    </a:cubicBezTo>
                    <a:cubicBezTo>
                      <a:pt x="174" y="369"/>
                      <a:pt x="189" y="360"/>
                      <a:pt x="206" y="355"/>
                    </a:cubicBezTo>
                    <a:cubicBezTo>
                      <a:pt x="206" y="355"/>
                      <a:pt x="206" y="355"/>
                      <a:pt x="206" y="355"/>
                    </a:cubicBezTo>
                    <a:cubicBezTo>
                      <a:pt x="207" y="357"/>
                      <a:pt x="209" y="358"/>
                      <a:pt x="210" y="357"/>
                    </a:cubicBezTo>
                    <a:cubicBezTo>
                      <a:pt x="211" y="357"/>
                      <a:pt x="211" y="356"/>
                      <a:pt x="212" y="355"/>
                    </a:cubicBezTo>
                    <a:cubicBezTo>
                      <a:pt x="213" y="356"/>
                      <a:pt x="214" y="357"/>
                      <a:pt x="215" y="357"/>
                    </a:cubicBezTo>
                    <a:cubicBezTo>
                      <a:pt x="215" y="358"/>
                      <a:pt x="214" y="359"/>
                      <a:pt x="213" y="359"/>
                    </a:cubicBezTo>
                    <a:cubicBezTo>
                      <a:pt x="213" y="360"/>
                      <a:pt x="213" y="361"/>
                      <a:pt x="213" y="362"/>
                    </a:cubicBezTo>
                    <a:cubicBezTo>
                      <a:pt x="214" y="362"/>
                      <a:pt x="215" y="362"/>
                      <a:pt x="215" y="362"/>
                    </a:cubicBezTo>
                    <a:cubicBezTo>
                      <a:pt x="216" y="361"/>
                      <a:pt x="217" y="360"/>
                      <a:pt x="218" y="359"/>
                    </a:cubicBezTo>
                    <a:cubicBezTo>
                      <a:pt x="222" y="362"/>
                      <a:pt x="227" y="365"/>
                      <a:pt x="231" y="368"/>
                    </a:cubicBezTo>
                    <a:cubicBezTo>
                      <a:pt x="231" y="368"/>
                      <a:pt x="231" y="369"/>
                      <a:pt x="231" y="370"/>
                    </a:cubicBezTo>
                    <a:cubicBezTo>
                      <a:pt x="232" y="370"/>
                      <a:pt x="233" y="370"/>
                      <a:pt x="233" y="370"/>
                    </a:cubicBezTo>
                    <a:cubicBezTo>
                      <a:pt x="233" y="370"/>
                      <a:pt x="234" y="370"/>
                      <a:pt x="234" y="370"/>
                    </a:cubicBezTo>
                    <a:cubicBezTo>
                      <a:pt x="239" y="373"/>
                      <a:pt x="244" y="376"/>
                      <a:pt x="250" y="379"/>
                    </a:cubicBezTo>
                    <a:cubicBezTo>
                      <a:pt x="249" y="379"/>
                      <a:pt x="249" y="380"/>
                      <a:pt x="249" y="380"/>
                    </a:cubicBezTo>
                    <a:cubicBezTo>
                      <a:pt x="248" y="380"/>
                      <a:pt x="248" y="381"/>
                      <a:pt x="249" y="382"/>
                    </a:cubicBezTo>
                    <a:cubicBezTo>
                      <a:pt x="250" y="383"/>
                      <a:pt x="251" y="383"/>
                      <a:pt x="251" y="382"/>
                    </a:cubicBezTo>
                    <a:cubicBezTo>
                      <a:pt x="252" y="382"/>
                      <a:pt x="252" y="381"/>
                      <a:pt x="253" y="381"/>
                    </a:cubicBezTo>
                    <a:cubicBezTo>
                      <a:pt x="257" y="383"/>
                      <a:pt x="262" y="386"/>
                      <a:pt x="268" y="388"/>
                    </a:cubicBezTo>
                    <a:cubicBezTo>
                      <a:pt x="268" y="388"/>
                      <a:pt x="269" y="388"/>
                      <a:pt x="270" y="388"/>
                    </a:cubicBezTo>
                    <a:cubicBezTo>
                      <a:pt x="298" y="377"/>
                      <a:pt x="319" y="364"/>
                      <a:pt x="339" y="352"/>
                    </a:cubicBezTo>
                    <a:cubicBezTo>
                      <a:pt x="356" y="342"/>
                      <a:pt x="371" y="333"/>
                      <a:pt x="388" y="327"/>
                    </a:cubicBezTo>
                    <a:cubicBezTo>
                      <a:pt x="392" y="329"/>
                      <a:pt x="396" y="331"/>
                      <a:pt x="401" y="333"/>
                    </a:cubicBezTo>
                    <a:cubicBezTo>
                      <a:pt x="400" y="334"/>
                      <a:pt x="399" y="334"/>
                      <a:pt x="399" y="335"/>
                    </a:cubicBezTo>
                    <a:cubicBezTo>
                      <a:pt x="398" y="335"/>
                      <a:pt x="398" y="336"/>
                      <a:pt x="399" y="337"/>
                    </a:cubicBezTo>
                    <a:cubicBezTo>
                      <a:pt x="399" y="338"/>
                      <a:pt x="400" y="338"/>
                      <a:pt x="401" y="337"/>
                    </a:cubicBezTo>
                    <a:cubicBezTo>
                      <a:pt x="402" y="337"/>
                      <a:pt x="403" y="336"/>
                      <a:pt x="404" y="335"/>
                    </a:cubicBezTo>
                    <a:cubicBezTo>
                      <a:pt x="408" y="337"/>
                      <a:pt x="412" y="339"/>
                      <a:pt x="417" y="341"/>
                    </a:cubicBezTo>
                    <a:cubicBezTo>
                      <a:pt x="417" y="342"/>
                      <a:pt x="417" y="342"/>
                      <a:pt x="417" y="342"/>
                    </a:cubicBezTo>
                    <a:cubicBezTo>
                      <a:pt x="418" y="343"/>
                      <a:pt x="418" y="342"/>
                      <a:pt x="419" y="342"/>
                    </a:cubicBezTo>
                    <a:cubicBezTo>
                      <a:pt x="425" y="345"/>
                      <a:pt x="431" y="347"/>
                      <a:pt x="438" y="349"/>
                    </a:cubicBezTo>
                    <a:cubicBezTo>
                      <a:pt x="439" y="349"/>
                      <a:pt x="439" y="349"/>
                      <a:pt x="439" y="349"/>
                    </a:cubicBezTo>
                    <a:cubicBezTo>
                      <a:pt x="463" y="342"/>
                      <a:pt x="482" y="333"/>
                      <a:pt x="499" y="326"/>
                    </a:cubicBezTo>
                    <a:cubicBezTo>
                      <a:pt x="514" y="319"/>
                      <a:pt x="529" y="312"/>
                      <a:pt x="544" y="309"/>
                    </a:cubicBezTo>
                    <a:cubicBezTo>
                      <a:pt x="545" y="310"/>
                      <a:pt x="547" y="311"/>
                      <a:pt x="549" y="310"/>
                    </a:cubicBezTo>
                    <a:cubicBezTo>
                      <a:pt x="550" y="309"/>
                      <a:pt x="550" y="308"/>
                      <a:pt x="550" y="307"/>
                    </a:cubicBezTo>
                    <a:cubicBezTo>
                      <a:pt x="551" y="306"/>
                      <a:pt x="552" y="305"/>
                      <a:pt x="552" y="304"/>
                    </a:cubicBezTo>
                    <a:cubicBezTo>
                      <a:pt x="551" y="302"/>
                      <a:pt x="550" y="301"/>
                      <a:pt x="548" y="301"/>
                    </a:cubicBezTo>
                    <a:cubicBezTo>
                      <a:pt x="548" y="301"/>
                      <a:pt x="547" y="301"/>
                      <a:pt x="547" y="302"/>
                    </a:cubicBezTo>
                    <a:cubicBezTo>
                      <a:pt x="520" y="258"/>
                      <a:pt x="492" y="214"/>
                      <a:pt x="465" y="171"/>
                    </a:cubicBezTo>
                    <a:cubicBezTo>
                      <a:pt x="456" y="156"/>
                      <a:pt x="447" y="142"/>
                      <a:pt x="444" y="126"/>
                    </a:cubicBezTo>
                    <a:cubicBezTo>
                      <a:pt x="443" y="124"/>
                      <a:pt x="442" y="123"/>
                      <a:pt x="440" y="123"/>
                    </a:cubicBezTo>
                    <a:cubicBezTo>
                      <a:pt x="438" y="124"/>
                      <a:pt x="437" y="125"/>
                      <a:pt x="437" y="127"/>
                    </a:cubicBezTo>
                    <a:cubicBezTo>
                      <a:pt x="437" y="127"/>
                      <a:pt x="436" y="128"/>
                      <a:pt x="436" y="128"/>
                    </a:cubicBezTo>
                    <a:cubicBezTo>
                      <a:pt x="431" y="143"/>
                      <a:pt x="421" y="167"/>
                      <a:pt x="409" y="193"/>
                    </a:cubicBezTo>
                    <a:cubicBezTo>
                      <a:pt x="409" y="193"/>
                      <a:pt x="409" y="193"/>
                      <a:pt x="409" y="193"/>
                    </a:cubicBezTo>
                    <a:cubicBezTo>
                      <a:pt x="408" y="194"/>
                      <a:pt x="408" y="194"/>
                      <a:pt x="408" y="195"/>
                    </a:cubicBezTo>
                    <a:cubicBezTo>
                      <a:pt x="404" y="205"/>
                      <a:pt x="400" y="215"/>
                      <a:pt x="395" y="224"/>
                    </a:cubicBezTo>
                    <a:cubicBezTo>
                      <a:pt x="394" y="225"/>
                      <a:pt x="394" y="225"/>
                      <a:pt x="393" y="225"/>
                    </a:cubicBezTo>
                    <a:cubicBezTo>
                      <a:pt x="393" y="226"/>
                      <a:pt x="392" y="227"/>
                      <a:pt x="393" y="227"/>
                    </a:cubicBezTo>
                    <a:cubicBezTo>
                      <a:pt x="393" y="228"/>
                      <a:pt x="393" y="228"/>
                      <a:pt x="393" y="228"/>
                    </a:cubicBezTo>
                    <a:cubicBezTo>
                      <a:pt x="387" y="242"/>
                      <a:pt x="380" y="256"/>
                      <a:pt x="374" y="269"/>
                    </a:cubicBezTo>
                    <a:cubicBezTo>
                      <a:pt x="366" y="247"/>
                      <a:pt x="357" y="223"/>
                      <a:pt x="348" y="198"/>
                    </a:cubicBezTo>
                    <a:cubicBezTo>
                      <a:pt x="332" y="153"/>
                      <a:pt x="316" y="107"/>
                      <a:pt x="299" y="73"/>
                    </a:cubicBezTo>
                    <a:cubicBezTo>
                      <a:pt x="288" y="50"/>
                      <a:pt x="278" y="28"/>
                      <a:pt x="274" y="3"/>
                    </a:cubicBezTo>
                    <a:cubicBezTo>
                      <a:pt x="274" y="1"/>
                      <a:pt x="272" y="0"/>
                      <a:pt x="271" y="0"/>
                    </a:cubicBezTo>
                    <a:cubicBezTo>
                      <a:pt x="269" y="1"/>
                      <a:pt x="268" y="2"/>
                      <a:pt x="268" y="4"/>
                    </a:cubicBezTo>
                    <a:cubicBezTo>
                      <a:pt x="268" y="4"/>
                      <a:pt x="268" y="5"/>
                      <a:pt x="268" y="5"/>
                    </a:cubicBezTo>
                    <a:cubicBezTo>
                      <a:pt x="268" y="6"/>
                      <a:pt x="267" y="6"/>
                      <a:pt x="267" y="7"/>
                    </a:cubicBezTo>
                    <a:cubicBezTo>
                      <a:pt x="259" y="34"/>
                      <a:pt x="252" y="64"/>
                      <a:pt x="243" y="95"/>
                    </a:cubicBezTo>
                    <a:cubicBezTo>
                      <a:pt x="242" y="97"/>
                      <a:pt x="241" y="98"/>
                      <a:pt x="240" y="100"/>
                    </a:cubicBezTo>
                    <a:close/>
                    <a:moveTo>
                      <a:pt x="269" y="250"/>
                    </a:moveTo>
                    <a:cubicBezTo>
                      <a:pt x="269" y="277"/>
                      <a:pt x="269" y="277"/>
                      <a:pt x="269" y="277"/>
                    </a:cubicBezTo>
                    <a:cubicBezTo>
                      <a:pt x="247" y="295"/>
                      <a:pt x="224" y="314"/>
                      <a:pt x="202" y="333"/>
                    </a:cubicBezTo>
                    <a:cubicBezTo>
                      <a:pt x="199" y="326"/>
                      <a:pt x="196" y="319"/>
                      <a:pt x="192" y="313"/>
                    </a:cubicBezTo>
                    <a:cubicBezTo>
                      <a:pt x="216" y="290"/>
                      <a:pt x="242" y="269"/>
                      <a:pt x="269" y="250"/>
                    </a:cubicBezTo>
                    <a:close/>
                    <a:moveTo>
                      <a:pt x="270" y="155"/>
                    </a:moveTo>
                    <a:cubicBezTo>
                      <a:pt x="269" y="155"/>
                      <a:pt x="269" y="155"/>
                      <a:pt x="269" y="155"/>
                    </a:cubicBezTo>
                    <a:cubicBezTo>
                      <a:pt x="254" y="169"/>
                      <a:pt x="238" y="182"/>
                      <a:pt x="223" y="195"/>
                    </a:cubicBezTo>
                    <a:cubicBezTo>
                      <a:pt x="225" y="185"/>
                      <a:pt x="228" y="176"/>
                      <a:pt x="231" y="166"/>
                    </a:cubicBezTo>
                    <a:cubicBezTo>
                      <a:pt x="244" y="155"/>
                      <a:pt x="257" y="142"/>
                      <a:pt x="270" y="129"/>
                    </a:cubicBezTo>
                    <a:cubicBezTo>
                      <a:pt x="270" y="138"/>
                      <a:pt x="270" y="147"/>
                      <a:pt x="270" y="155"/>
                    </a:cubicBezTo>
                    <a:close/>
                    <a:moveTo>
                      <a:pt x="221" y="200"/>
                    </a:moveTo>
                    <a:cubicBezTo>
                      <a:pt x="238" y="186"/>
                      <a:pt x="254" y="173"/>
                      <a:pt x="270" y="158"/>
                    </a:cubicBezTo>
                    <a:cubicBezTo>
                      <a:pt x="270" y="160"/>
                      <a:pt x="270" y="162"/>
                      <a:pt x="270" y="164"/>
                    </a:cubicBezTo>
                    <a:cubicBezTo>
                      <a:pt x="270" y="170"/>
                      <a:pt x="270" y="176"/>
                      <a:pt x="270" y="182"/>
                    </a:cubicBezTo>
                    <a:cubicBezTo>
                      <a:pt x="250" y="200"/>
                      <a:pt x="230" y="218"/>
                      <a:pt x="210" y="236"/>
                    </a:cubicBezTo>
                    <a:cubicBezTo>
                      <a:pt x="214" y="224"/>
                      <a:pt x="217" y="212"/>
                      <a:pt x="221" y="200"/>
                    </a:cubicBezTo>
                    <a:close/>
                    <a:moveTo>
                      <a:pt x="269" y="94"/>
                    </a:moveTo>
                    <a:cubicBezTo>
                      <a:pt x="261" y="105"/>
                      <a:pt x="251" y="116"/>
                      <a:pt x="242" y="126"/>
                    </a:cubicBezTo>
                    <a:cubicBezTo>
                      <a:pt x="245" y="114"/>
                      <a:pt x="248" y="103"/>
                      <a:pt x="251" y="91"/>
                    </a:cubicBezTo>
                    <a:cubicBezTo>
                      <a:pt x="257" y="84"/>
                      <a:pt x="263" y="77"/>
                      <a:pt x="269" y="69"/>
                    </a:cubicBezTo>
                    <a:cubicBezTo>
                      <a:pt x="269" y="78"/>
                      <a:pt x="269" y="86"/>
                      <a:pt x="269" y="94"/>
                    </a:cubicBezTo>
                    <a:close/>
                    <a:moveTo>
                      <a:pt x="240" y="132"/>
                    </a:moveTo>
                    <a:cubicBezTo>
                      <a:pt x="250" y="122"/>
                      <a:pt x="260" y="111"/>
                      <a:pt x="269" y="99"/>
                    </a:cubicBezTo>
                    <a:cubicBezTo>
                      <a:pt x="269" y="108"/>
                      <a:pt x="270" y="117"/>
                      <a:pt x="270" y="126"/>
                    </a:cubicBezTo>
                    <a:cubicBezTo>
                      <a:pt x="269" y="126"/>
                      <a:pt x="269" y="126"/>
                      <a:pt x="269" y="126"/>
                    </a:cubicBezTo>
                    <a:cubicBezTo>
                      <a:pt x="257" y="138"/>
                      <a:pt x="245" y="150"/>
                      <a:pt x="232" y="161"/>
                    </a:cubicBezTo>
                    <a:cubicBezTo>
                      <a:pt x="235" y="151"/>
                      <a:pt x="237" y="142"/>
                      <a:pt x="240" y="132"/>
                    </a:cubicBezTo>
                    <a:close/>
                    <a:moveTo>
                      <a:pt x="208" y="242"/>
                    </a:moveTo>
                    <a:cubicBezTo>
                      <a:pt x="229" y="223"/>
                      <a:pt x="249" y="205"/>
                      <a:pt x="270" y="186"/>
                    </a:cubicBezTo>
                    <a:cubicBezTo>
                      <a:pt x="270" y="197"/>
                      <a:pt x="270" y="207"/>
                      <a:pt x="269" y="216"/>
                    </a:cubicBezTo>
                    <a:cubicBezTo>
                      <a:pt x="247" y="234"/>
                      <a:pt x="223" y="252"/>
                      <a:pt x="199" y="269"/>
                    </a:cubicBezTo>
                    <a:cubicBezTo>
                      <a:pt x="202" y="260"/>
                      <a:pt x="205" y="251"/>
                      <a:pt x="208" y="242"/>
                    </a:cubicBezTo>
                    <a:close/>
                    <a:moveTo>
                      <a:pt x="188" y="301"/>
                    </a:moveTo>
                    <a:cubicBezTo>
                      <a:pt x="191" y="292"/>
                      <a:pt x="195" y="283"/>
                      <a:pt x="198" y="274"/>
                    </a:cubicBezTo>
                    <a:cubicBezTo>
                      <a:pt x="222" y="257"/>
                      <a:pt x="246" y="239"/>
                      <a:pt x="269" y="220"/>
                    </a:cubicBezTo>
                    <a:cubicBezTo>
                      <a:pt x="269" y="223"/>
                      <a:pt x="269" y="226"/>
                      <a:pt x="269" y="228"/>
                    </a:cubicBezTo>
                    <a:cubicBezTo>
                      <a:pt x="269" y="228"/>
                      <a:pt x="269" y="247"/>
                      <a:pt x="269" y="247"/>
                    </a:cubicBezTo>
                    <a:cubicBezTo>
                      <a:pt x="242" y="265"/>
                      <a:pt x="216" y="286"/>
                      <a:pt x="192" y="308"/>
                    </a:cubicBezTo>
                    <a:cubicBezTo>
                      <a:pt x="192" y="308"/>
                      <a:pt x="191" y="308"/>
                      <a:pt x="191" y="309"/>
                    </a:cubicBezTo>
                    <a:cubicBezTo>
                      <a:pt x="190" y="307"/>
                      <a:pt x="188" y="304"/>
                      <a:pt x="187" y="302"/>
                    </a:cubicBezTo>
                    <a:cubicBezTo>
                      <a:pt x="188" y="302"/>
                      <a:pt x="188" y="301"/>
                      <a:pt x="188" y="301"/>
                    </a:cubicBezTo>
                    <a:close/>
                    <a:moveTo>
                      <a:pt x="9" y="358"/>
                    </a:moveTo>
                    <a:cubicBezTo>
                      <a:pt x="12" y="350"/>
                      <a:pt x="16" y="343"/>
                      <a:pt x="19" y="335"/>
                    </a:cubicBezTo>
                    <a:cubicBezTo>
                      <a:pt x="20" y="335"/>
                      <a:pt x="20" y="335"/>
                      <a:pt x="20" y="334"/>
                    </a:cubicBezTo>
                    <a:cubicBezTo>
                      <a:pt x="21" y="334"/>
                      <a:pt x="21" y="333"/>
                      <a:pt x="21" y="333"/>
                    </a:cubicBezTo>
                    <a:cubicBezTo>
                      <a:pt x="21" y="331"/>
                      <a:pt x="21" y="331"/>
                      <a:pt x="21" y="331"/>
                    </a:cubicBezTo>
                    <a:cubicBezTo>
                      <a:pt x="21" y="331"/>
                      <a:pt x="21" y="330"/>
                      <a:pt x="21" y="330"/>
                    </a:cubicBezTo>
                    <a:cubicBezTo>
                      <a:pt x="43" y="308"/>
                      <a:pt x="68" y="288"/>
                      <a:pt x="94" y="271"/>
                    </a:cubicBezTo>
                    <a:cubicBezTo>
                      <a:pt x="94" y="294"/>
                      <a:pt x="94" y="294"/>
                      <a:pt x="94" y="294"/>
                    </a:cubicBezTo>
                    <a:cubicBezTo>
                      <a:pt x="66" y="314"/>
                      <a:pt x="39" y="336"/>
                      <a:pt x="15" y="361"/>
                    </a:cubicBezTo>
                    <a:cubicBezTo>
                      <a:pt x="13" y="360"/>
                      <a:pt x="11" y="359"/>
                      <a:pt x="9" y="358"/>
                    </a:cubicBezTo>
                    <a:close/>
                    <a:moveTo>
                      <a:pt x="94" y="203"/>
                    </a:moveTo>
                    <a:cubicBezTo>
                      <a:pt x="83" y="210"/>
                      <a:pt x="72" y="217"/>
                      <a:pt x="61" y="224"/>
                    </a:cubicBezTo>
                    <a:cubicBezTo>
                      <a:pt x="63" y="218"/>
                      <a:pt x="66" y="211"/>
                      <a:pt x="68" y="204"/>
                    </a:cubicBezTo>
                    <a:cubicBezTo>
                      <a:pt x="77" y="197"/>
                      <a:pt x="85" y="190"/>
                      <a:pt x="94" y="183"/>
                    </a:cubicBezTo>
                    <a:cubicBezTo>
                      <a:pt x="94" y="190"/>
                      <a:pt x="94" y="197"/>
                      <a:pt x="94" y="203"/>
                    </a:cubicBezTo>
                    <a:close/>
                    <a:moveTo>
                      <a:pt x="59" y="229"/>
                    </a:moveTo>
                    <a:cubicBezTo>
                      <a:pt x="71" y="222"/>
                      <a:pt x="83" y="214"/>
                      <a:pt x="94" y="207"/>
                    </a:cubicBezTo>
                    <a:cubicBezTo>
                      <a:pt x="94" y="210"/>
                      <a:pt x="94" y="213"/>
                      <a:pt x="94" y="216"/>
                    </a:cubicBezTo>
                    <a:cubicBezTo>
                      <a:pt x="94" y="218"/>
                      <a:pt x="94" y="219"/>
                      <a:pt x="94" y="221"/>
                    </a:cubicBezTo>
                    <a:cubicBezTo>
                      <a:pt x="80" y="231"/>
                      <a:pt x="65" y="242"/>
                      <a:pt x="51" y="252"/>
                    </a:cubicBezTo>
                    <a:cubicBezTo>
                      <a:pt x="54" y="245"/>
                      <a:pt x="57" y="237"/>
                      <a:pt x="59" y="229"/>
                    </a:cubicBezTo>
                    <a:close/>
                    <a:moveTo>
                      <a:pt x="93" y="158"/>
                    </a:moveTo>
                    <a:cubicBezTo>
                      <a:pt x="88" y="163"/>
                      <a:pt x="83" y="168"/>
                      <a:pt x="78" y="173"/>
                    </a:cubicBezTo>
                    <a:cubicBezTo>
                      <a:pt x="83" y="157"/>
                      <a:pt x="88" y="141"/>
                      <a:pt x="92" y="126"/>
                    </a:cubicBezTo>
                    <a:cubicBezTo>
                      <a:pt x="92" y="136"/>
                      <a:pt x="93" y="147"/>
                      <a:pt x="93" y="158"/>
                    </a:cubicBezTo>
                    <a:close/>
                    <a:moveTo>
                      <a:pt x="76" y="179"/>
                    </a:moveTo>
                    <a:cubicBezTo>
                      <a:pt x="82" y="173"/>
                      <a:pt x="88" y="168"/>
                      <a:pt x="93" y="162"/>
                    </a:cubicBezTo>
                    <a:cubicBezTo>
                      <a:pt x="94" y="168"/>
                      <a:pt x="94" y="174"/>
                      <a:pt x="94" y="179"/>
                    </a:cubicBezTo>
                    <a:cubicBezTo>
                      <a:pt x="86" y="186"/>
                      <a:pt x="78" y="192"/>
                      <a:pt x="70" y="199"/>
                    </a:cubicBezTo>
                    <a:cubicBezTo>
                      <a:pt x="72" y="192"/>
                      <a:pt x="74" y="186"/>
                      <a:pt x="76" y="179"/>
                    </a:cubicBezTo>
                    <a:close/>
                    <a:moveTo>
                      <a:pt x="49" y="258"/>
                    </a:moveTo>
                    <a:cubicBezTo>
                      <a:pt x="64" y="247"/>
                      <a:pt x="79" y="236"/>
                      <a:pt x="94" y="225"/>
                    </a:cubicBezTo>
                    <a:cubicBezTo>
                      <a:pt x="94" y="232"/>
                      <a:pt x="94" y="239"/>
                      <a:pt x="94" y="246"/>
                    </a:cubicBezTo>
                    <a:cubicBezTo>
                      <a:pt x="74" y="261"/>
                      <a:pt x="55" y="276"/>
                      <a:pt x="36" y="292"/>
                    </a:cubicBezTo>
                    <a:cubicBezTo>
                      <a:pt x="41" y="280"/>
                      <a:pt x="45" y="269"/>
                      <a:pt x="49" y="258"/>
                    </a:cubicBezTo>
                    <a:close/>
                    <a:moveTo>
                      <a:pt x="94" y="250"/>
                    </a:moveTo>
                    <a:cubicBezTo>
                      <a:pt x="94" y="255"/>
                      <a:pt x="94" y="260"/>
                      <a:pt x="94" y="265"/>
                    </a:cubicBezTo>
                    <a:cubicBezTo>
                      <a:pt x="94" y="265"/>
                      <a:pt x="94" y="268"/>
                      <a:pt x="94" y="268"/>
                    </a:cubicBezTo>
                    <a:cubicBezTo>
                      <a:pt x="93" y="268"/>
                      <a:pt x="93" y="268"/>
                      <a:pt x="93" y="268"/>
                    </a:cubicBezTo>
                    <a:cubicBezTo>
                      <a:pt x="68" y="284"/>
                      <a:pt x="45" y="302"/>
                      <a:pt x="24" y="323"/>
                    </a:cubicBezTo>
                    <a:cubicBezTo>
                      <a:pt x="27" y="314"/>
                      <a:pt x="31" y="306"/>
                      <a:pt x="34" y="298"/>
                    </a:cubicBezTo>
                    <a:cubicBezTo>
                      <a:pt x="53" y="281"/>
                      <a:pt x="73" y="265"/>
                      <a:pt x="94" y="250"/>
                    </a:cubicBezTo>
                    <a:close/>
                    <a:moveTo>
                      <a:pt x="18" y="362"/>
                    </a:moveTo>
                    <a:cubicBezTo>
                      <a:pt x="42" y="339"/>
                      <a:pt x="67" y="317"/>
                      <a:pt x="94" y="298"/>
                    </a:cubicBezTo>
                    <a:cubicBezTo>
                      <a:pt x="94" y="318"/>
                      <a:pt x="94" y="318"/>
                      <a:pt x="94" y="318"/>
                    </a:cubicBezTo>
                    <a:cubicBezTo>
                      <a:pt x="73" y="335"/>
                      <a:pt x="53" y="352"/>
                      <a:pt x="33" y="370"/>
                    </a:cubicBezTo>
                    <a:cubicBezTo>
                      <a:pt x="28" y="367"/>
                      <a:pt x="23" y="365"/>
                      <a:pt x="18" y="362"/>
                    </a:cubicBezTo>
                    <a:close/>
                    <a:moveTo>
                      <a:pt x="55" y="384"/>
                    </a:moveTo>
                    <a:cubicBezTo>
                      <a:pt x="49" y="380"/>
                      <a:pt x="43" y="376"/>
                      <a:pt x="36" y="371"/>
                    </a:cubicBezTo>
                    <a:cubicBezTo>
                      <a:pt x="55" y="354"/>
                      <a:pt x="74" y="338"/>
                      <a:pt x="94" y="322"/>
                    </a:cubicBezTo>
                    <a:cubicBezTo>
                      <a:pt x="94" y="345"/>
                      <a:pt x="94" y="345"/>
                      <a:pt x="94" y="345"/>
                    </a:cubicBezTo>
                    <a:cubicBezTo>
                      <a:pt x="79" y="355"/>
                      <a:pt x="65" y="365"/>
                      <a:pt x="51" y="375"/>
                    </a:cubicBezTo>
                    <a:cubicBezTo>
                      <a:pt x="50" y="376"/>
                      <a:pt x="50" y="377"/>
                      <a:pt x="50" y="377"/>
                    </a:cubicBezTo>
                    <a:cubicBezTo>
                      <a:pt x="51" y="378"/>
                      <a:pt x="52" y="378"/>
                      <a:pt x="53" y="378"/>
                    </a:cubicBezTo>
                    <a:cubicBezTo>
                      <a:pt x="66" y="368"/>
                      <a:pt x="80" y="358"/>
                      <a:pt x="94" y="349"/>
                    </a:cubicBezTo>
                    <a:cubicBezTo>
                      <a:pt x="94" y="364"/>
                      <a:pt x="94" y="364"/>
                      <a:pt x="94" y="364"/>
                    </a:cubicBezTo>
                    <a:cubicBezTo>
                      <a:pt x="93" y="364"/>
                      <a:pt x="93" y="364"/>
                      <a:pt x="92" y="364"/>
                    </a:cubicBezTo>
                    <a:cubicBezTo>
                      <a:pt x="82" y="372"/>
                      <a:pt x="72" y="380"/>
                      <a:pt x="62" y="388"/>
                    </a:cubicBezTo>
                    <a:cubicBezTo>
                      <a:pt x="60" y="387"/>
                      <a:pt x="58" y="385"/>
                      <a:pt x="55" y="384"/>
                    </a:cubicBezTo>
                    <a:close/>
                    <a:moveTo>
                      <a:pt x="81" y="400"/>
                    </a:moveTo>
                    <a:cubicBezTo>
                      <a:pt x="85" y="396"/>
                      <a:pt x="89" y="393"/>
                      <a:pt x="92" y="389"/>
                    </a:cubicBezTo>
                    <a:cubicBezTo>
                      <a:pt x="92" y="388"/>
                      <a:pt x="92" y="387"/>
                      <a:pt x="92" y="387"/>
                    </a:cubicBezTo>
                    <a:cubicBezTo>
                      <a:pt x="91" y="386"/>
                      <a:pt x="90" y="386"/>
                      <a:pt x="89" y="387"/>
                    </a:cubicBezTo>
                    <a:cubicBezTo>
                      <a:pt x="86" y="391"/>
                      <a:pt x="82" y="395"/>
                      <a:pt x="78" y="398"/>
                    </a:cubicBezTo>
                    <a:cubicBezTo>
                      <a:pt x="74" y="395"/>
                      <a:pt x="69" y="393"/>
                      <a:pt x="65" y="390"/>
                    </a:cubicBezTo>
                    <a:cubicBezTo>
                      <a:pt x="75" y="382"/>
                      <a:pt x="84" y="375"/>
                      <a:pt x="94" y="367"/>
                    </a:cubicBezTo>
                    <a:cubicBezTo>
                      <a:pt x="94" y="404"/>
                      <a:pt x="94" y="404"/>
                      <a:pt x="94" y="404"/>
                    </a:cubicBezTo>
                    <a:cubicBezTo>
                      <a:pt x="94" y="404"/>
                      <a:pt x="94" y="405"/>
                      <a:pt x="94" y="405"/>
                    </a:cubicBezTo>
                    <a:cubicBezTo>
                      <a:pt x="94" y="405"/>
                      <a:pt x="94" y="405"/>
                      <a:pt x="94" y="406"/>
                    </a:cubicBezTo>
                    <a:cubicBezTo>
                      <a:pt x="89" y="404"/>
                      <a:pt x="85" y="402"/>
                      <a:pt x="81" y="400"/>
                    </a:cubicBezTo>
                    <a:close/>
                    <a:moveTo>
                      <a:pt x="155" y="373"/>
                    </a:moveTo>
                    <a:cubicBezTo>
                      <a:pt x="139" y="383"/>
                      <a:pt x="121" y="394"/>
                      <a:pt x="100" y="403"/>
                    </a:cubicBezTo>
                    <a:cubicBezTo>
                      <a:pt x="100" y="293"/>
                      <a:pt x="100" y="293"/>
                      <a:pt x="100" y="293"/>
                    </a:cubicBezTo>
                    <a:cubicBezTo>
                      <a:pt x="101" y="292"/>
                      <a:pt x="102" y="291"/>
                      <a:pt x="104" y="290"/>
                    </a:cubicBezTo>
                    <a:cubicBezTo>
                      <a:pt x="105" y="290"/>
                      <a:pt x="105" y="289"/>
                      <a:pt x="104" y="288"/>
                    </a:cubicBezTo>
                    <a:cubicBezTo>
                      <a:pt x="104" y="287"/>
                      <a:pt x="103" y="287"/>
                      <a:pt x="102" y="288"/>
                    </a:cubicBezTo>
                    <a:cubicBezTo>
                      <a:pt x="101" y="288"/>
                      <a:pt x="101" y="289"/>
                      <a:pt x="100" y="289"/>
                    </a:cubicBezTo>
                    <a:cubicBezTo>
                      <a:pt x="100" y="265"/>
                      <a:pt x="100" y="265"/>
                      <a:pt x="100" y="265"/>
                    </a:cubicBezTo>
                    <a:cubicBezTo>
                      <a:pt x="100" y="258"/>
                      <a:pt x="100" y="252"/>
                      <a:pt x="100" y="245"/>
                    </a:cubicBezTo>
                    <a:cubicBezTo>
                      <a:pt x="100" y="244"/>
                      <a:pt x="100" y="244"/>
                      <a:pt x="100" y="244"/>
                    </a:cubicBezTo>
                    <a:cubicBezTo>
                      <a:pt x="100" y="236"/>
                      <a:pt x="100" y="227"/>
                      <a:pt x="100" y="219"/>
                    </a:cubicBezTo>
                    <a:cubicBezTo>
                      <a:pt x="100" y="218"/>
                      <a:pt x="100" y="217"/>
                      <a:pt x="100" y="216"/>
                    </a:cubicBezTo>
                    <a:cubicBezTo>
                      <a:pt x="100" y="186"/>
                      <a:pt x="100" y="156"/>
                      <a:pt x="98" y="126"/>
                    </a:cubicBezTo>
                    <a:cubicBezTo>
                      <a:pt x="103" y="140"/>
                      <a:pt x="109" y="154"/>
                      <a:pt x="116" y="168"/>
                    </a:cubicBezTo>
                    <a:cubicBezTo>
                      <a:pt x="143" y="224"/>
                      <a:pt x="170" y="280"/>
                      <a:pt x="197" y="337"/>
                    </a:cubicBezTo>
                    <a:cubicBezTo>
                      <a:pt x="197" y="336"/>
                      <a:pt x="196" y="336"/>
                      <a:pt x="195" y="336"/>
                    </a:cubicBezTo>
                    <a:cubicBezTo>
                      <a:pt x="194" y="336"/>
                      <a:pt x="194" y="336"/>
                      <a:pt x="193" y="337"/>
                    </a:cubicBezTo>
                    <a:cubicBezTo>
                      <a:pt x="193" y="337"/>
                      <a:pt x="193" y="338"/>
                      <a:pt x="193" y="339"/>
                    </a:cubicBezTo>
                    <a:cubicBezTo>
                      <a:pt x="193" y="339"/>
                      <a:pt x="193" y="340"/>
                      <a:pt x="194" y="340"/>
                    </a:cubicBezTo>
                    <a:cubicBezTo>
                      <a:pt x="195" y="341"/>
                      <a:pt x="195" y="341"/>
                      <a:pt x="195" y="341"/>
                    </a:cubicBezTo>
                    <a:cubicBezTo>
                      <a:pt x="197" y="341"/>
                      <a:pt x="198" y="340"/>
                      <a:pt x="199" y="340"/>
                    </a:cubicBezTo>
                    <a:cubicBezTo>
                      <a:pt x="199" y="341"/>
                      <a:pt x="200" y="342"/>
                      <a:pt x="200" y="343"/>
                    </a:cubicBezTo>
                    <a:cubicBezTo>
                      <a:pt x="199" y="343"/>
                      <a:pt x="199" y="343"/>
                      <a:pt x="199" y="344"/>
                    </a:cubicBezTo>
                    <a:cubicBezTo>
                      <a:pt x="198" y="345"/>
                      <a:pt x="198" y="347"/>
                      <a:pt x="200" y="348"/>
                    </a:cubicBezTo>
                    <a:cubicBezTo>
                      <a:pt x="201" y="349"/>
                      <a:pt x="201" y="349"/>
                      <a:pt x="202" y="350"/>
                    </a:cubicBezTo>
                    <a:cubicBezTo>
                      <a:pt x="186" y="355"/>
                      <a:pt x="171" y="364"/>
                      <a:pt x="155" y="373"/>
                    </a:cubicBezTo>
                    <a:close/>
                    <a:moveTo>
                      <a:pt x="213" y="349"/>
                    </a:moveTo>
                    <a:cubicBezTo>
                      <a:pt x="213" y="348"/>
                      <a:pt x="212" y="347"/>
                      <a:pt x="210" y="347"/>
                    </a:cubicBezTo>
                    <a:cubicBezTo>
                      <a:pt x="210" y="347"/>
                      <a:pt x="209" y="347"/>
                      <a:pt x="209" y="346"/>
                    </a:cubicBezTo>
                    <a:cubicBezTo>
                      <a:pt x="207" y="343"/>
                      <a:pt x="205" y="339"/>
                      <a:pt x="203" y="336"/>
                    </a:cubicBezTo>
                    <a:cubicBezTo>
                      <a:pt x="225" y="317"/>
                      <a:pt x="247" y="299"/>
                      <a:pt x="269" y="281"/>
                    </a:cubicBezTo>
                    <a:cubicBezTo>
                      <a:pt x="269" y="306"/>
                      <a:pt x="269" y="306"/>
                      <a:pt x="269" y="306"/>
                    </a:cubicBezTo>
                    <a:cubicBezTo>
                      <a:pt x="269" y="306"/>
                      <a:pt x="268" y="306"/>
                      <a:pt x="268" y="307"/>
                    </a:cubicBezTo>
                    <a:cubicBezTo>
                      <a:pt x="251" y="322"/>
                      <a:pt x="235" y="337"/>
                      <a:pt x="220" y="353"/>
                    </a:cubicBezTo>
                    <a:cubicBezTo>
                      <a:pt x="218" y="352"/>
                      <a:pt x="216" y="350"/>
                      <a:pt x="213" y="349"/>
                    </a:cubicBezTo>
                    <a:close/>
                    <a:moveTo>
                      <a:pt x="269" y="310"/>
                    </a:moveTo>
                    <a:cubicBezTo>
                      <a:pt x="269" y="336"/>
                      <a:pt x="269" y="336"/>
                      <a:pt x="269" y="336"/>
                    </a:cubicBezTo>
                    <a:cubicBezTo>
                      <a:pt x="269" y="336"/>
                      <a:pt x="268" y="336"/>
                      <a:pt x="268" y="336"/>
                    </a:cubicBezTo>
                    <a:cubicBezTo>
                      <a:pt x="257" y="345"/>
                      <a:pt x="247" y="354"/>
                      <a:pt x="236" y="364"/>
                    </a:cubicBezTo>
                    <a:cubicBezTo>
                      <a:pt x="232" y="361"/>
                      <a:pt x="227" y="358"/>
                      <a:pt x="222" y="355"/>
                    </a:cubicBezTo>
                    <a:cubicBezTo>
                      <a:pt x="238" y="339"/>
                      <a:pt x="253" y="324"/>
                      <a:pt x="269" y="310"/>
                    </a:cubicBezTo>
                    <a:close/>
                    <a:moveTo>
                      <a:pt x="239" y="365"/>
                    </a:moveTo>
                    <a:cubicBezTo>
                      <a:pt x="249" y="356"/>
                      <a:pt x="259" y="348"/>
                      <a:pt x="269" y="339"/>
                    </a:cubicBezTo>
                    <a:cubicBezTo>
                      <a:pt x="269" y="360"/>
                      <a:pt x="269" y="360"/>
                      <a:pt x="269" y="360"/>
                    </a:cubicBezTo>
                    <a:cubicBezTo>
                      <a:pt x="269" y="360"/>
                      <a:pt x="269" y="360"/>
                      <a:pt x="269" y="360"/>
                    </a:cubicBezTo>
                    <a:cubicBezTo>
                      <a:pt x="264" y="365"/>
                      <a:pt x="259" y="370"/>
                      <a:pt x="254" y="375"/>
                    </a:cubicBezTo>
                    <a:cubicBezTo>
                      <a:pt x="249" y="372"/>
                      <a:pt x="244" y="369"/>
                      <a:pt x="239" y="365"/>
                    </a:cubicBezTo>
                    <a:close/>
                    <a:moveTo>
                      <a:pt x="257" y="376"/>
                    </a:moveTo>
                    <a:cubicBezTo>
                      <a:pt x="261" y="372"/>
                      <a:pt x="265" y="368"/>
                      <a:pt x="269" y="364"/>
                    </a:cubicBezTo>
                    <a:cubicBezTo>
                      <a:pt x="269" y="380"/>
                      <a:pt x="269" y="380"/>
                      <a:pt x="269" y="380"/>
                    </a:cubicBezTo>
                    <a:cubicBezTo>
                      <a:pt x="269" y="380"/>
                      <a:pt x="270" y="381"/>
                      <a:pt x="270" y="381"/>
                    </a:cubicBezTo>
                    <a:cubicBezTo>
                      <a:pt x="270" y="381"/>
                      <a:pt x="269" y="381"/>
                      <a:pt x="269" y="382"/>
                    </a:cubicBezTo>
                    <a:cubicBezTo>
                      <a:pt x="265" y="380"/>
                      <a:pt x="261" y="378"/>
                      <a:pt x="257" y="376"/>
                    </a:cubicBezTo>
                    <a:close/>
                    <a:moveTo>
                      <a:pt x="398" y="325"/>
                    </a:moveTo>
                    <a:cubicBezTo>
                      <a:pt x="398" y="325"/>
                      <a:pt x="398" y="324"/>
                      <a:pt x="398" y="324"/>
                    </a:cubicBezTo>
                    <a:cubicBezTo>
                      <a:pt x="399" y="323"/>
                      <a:pt x="400" y="322"/>
                      <a:pt x="400" y="320"/>
                    </a:cubicBezTo>
                    <a:cubicBezTo>
                      <a:pt x="399" y="319"/>
                      <a:pt x="397" y="318"/>
                      <a:pt x="396" y="318"/>
                    </a:cubicBezTo>
                    <a:cubicBezTo>
                      <a:pt x="396" y="318"/>
                      <a:pt x="395" y="318"/>
                      <a:pt x="395" y="318"/>
                    </a:cubicBezTo>
                    <a:cubicBezTo>
                      <a:pt x="395" y="318"/>
                      <a:pt x="394" y="317"/>
                      <a:pt x="394" y="316"/>
                    </a:cubicBezTo>
                    <a:cubicBezTo>
                      <a:pt x="409" y="307"/>
                      <a:pt x="424" y="297"/>
                      <a:pt x="438" y="288"/>
                    </a:cubicBezTo>
                    <a:cubicBezTo>
                      <a:pt x="438" y="303"/>
                      <a:pt x="438" y="303"/>
                      <a:pt x="438" y="303"/>
                    </a:cubicBezTo>
                    <a:cubicBezTo>
                      <a:pt x="428" y="312"/>
                      <a:pt x="417" y="321"/>
                      <a:pt x="406" y="329"/>
                    </a:cubicBezTo>
                    <a:cubicBezTo>
                      <a:pt x="403" y="328"/>
                      <a:pt x="401" y="327"/>
                      <a:pt x="398" y="325"/>
                    </a:cubicBezTo>
                    <a:close/>
                    <a:moveTo>
                      <a:pt x="402" y="225"/>
                    </a:moveTo>
                    <a:cubicBezTo>
                      <a:pt x="415" y="218"/>
                      <a:pt x="428" y="209"/>
                      <a:pt x="439" y="199"/>
                    </a:cubicBezTo>
                    <a:cubicBezTo>
                      <a:pt x="439" y="202"/>
                      <a:pt x="439" y="205"/>
                      <a:pt x="439" y="208"/>
                    </a:cubicBezTo>
                    <a:cubicBezTo>
                      <a:pt x="439" y="213"/>
                      <a:pt x="439" y="219"/>
                      <a:pt x="439" y="224"/>
                    </a:cubicBezTo>
                    <a:cubicBezTo>
                      <a:pt x="423" y="236"/>
                      <a:pt x="406" y="247"/>
                      <a:pt x="388" y="255"/>
                    </a:cubicBezTo>
                    <a:cubicBezTo>
                      <a:pt x="392" y="245"/>
                      <a:pt x="397" y="235"/>
                      <a:pt x="402" y="225"/>
                    </a:cubicBezTo>
                    <a:close/>
                    <a:moveTo>
                      <a:pt x="438" y="284"/>
                    </a:moveTo>
                    <a:cubicBezTo>
                      <a:pt x="423" y="294"/>
                      <a:pt x="408" y="304"/>
                      <a:pt x="393" y="313"/>
                    </a:cubicBezTo>
                    <a:cubicBezTo>
                      <a:pt x="389" y="306"/>
                      <a:pt x="386" y="298"/>
                      <a:pt x="383" y="290"/>
                    </a:cubicBezTo>
                    <a:cubicBezTo>
                      <a:pt x="383" y="290"/>
                      <a:pt x="383" y="290"/>
                      <a:pt x="383" y="290"/>
                    </a:cubicBezTo>
                    <a:cubicBezTo>
                      <a:pt x="401" y="278"/>
                      <a:pt x="420" y="267"/>
                      <a:pt x="438" y="255"/>
                    </a:cubicBezTo>
                    <a:lnTo>
                      <a:pt x="438" y="284"/>
                    </a:lnTo>
                    <a:close/>
                    <a:moveTo>
                      <a:pt x="438" y="307"/>
                    </a:moveTo>
                    <a:cubicBezTo>
                      <a:pt x="439" y="325"/>
                      <a:pt x="439" y="325"/>
                      <a:pt x="439" y="325"/>
                    </a:cubicBezTo>
                    <a:cubicBezTo>
                      <a:pt x="431" y="327"/>
                      <a:pt x="425" y="331"/>
                      <a:pt x="420" y="336"/>
                    </a:cubicBezTo>
                    <a:cubicBezTo>
                      <a:pt x="416" y="334"/>
                      <a:pt x="413" y="333"/>
                      <a:pt x="409" y="331"/>
                    </a:cubicBezTo>
                    <a:cubicBezTo>
                      <a:pt x="419" y="323"/>
                      <a:pt x="429" y="315"/>
                      <a:pt x="438" y="307"/>
                    </a:cubicBezTo>
                    <a:close/>
                    <a:moveTo>
                      <a:pt x="423" y="337"/>
                    </a:moveTo>
                    <a:cubicBezTo>
                      <a:pt x="427" y="333"/>
                      <a:pt x="433" y="330"/>
                      <a:pt x="439" y="329"/>
                    </a:cubicBezTo>
                    <a:cubicBezTo>
                      <a:pt x="439" y="343"/>
                      <a:pt x="439" y="343"/>
                      <a:pt x="439" y="343"/>
                    </a:cubicBezTo>
                    <a:cubicBezTo>
                      <a:pt x="433" y="341"/>
                      <a:pt x="428" y="339"/>
                      <a:pt x="423" y="337"/>
                    </a:cubicBezTo>
                    <a:close/>
                    <a:moveTo>
                      <a:pt x="460" y="174"/>
                    </a:moveTo>
                    <a:cubicBezTo>
                      <a:pt x="487" y="217"/>
                      <a:pt x="514" y="260"/>
                      <a:pt x="541" y="303"/>
                    </a:cubicBezTo>
                    <a:cubicBezTo>
                      <a:pt x="525" y="307"/>
                      <a:pt x="511" y="313"/>
                      <a:pt x="496" y="320"/>
                    </a:cubicBezTo>
                    <a:cubicBezTo>
                      <a:pt x="481" y="327"/>
                      <a:pt x="465" y="335"/>
                      <a:pt x="445" y="341"/>
                    </a:cubicBezTo>
                    <a:cubicBezTo>
                      <a:pt x="445" y="284"/>
                      <a:pt x="445" y="284"/>
                      <a:pt x="445" y="284"/>
                    </a:cubicBezTo>
                    <a:cubicBezTo>
                      <a:pt x="445" y="283"/>
                      <a:pt x="445" y="283"/>
                      <a:pt x="445" y="282"/>
                    </a:cubicBezTo>
                    <a:cubicBezTo>
                      <a:pt x="445" y="282"/>
                      <a:pt x="445" y="243"/>
                      <a:pt x="445" y="243"/>
                    </a:cubicBezTo>
                    <a:cubicBezTo>
                      <a:pt x="445" y="232"/>
                      <a:pt x="445" y="220"/>
                      <a:pt x="445" y="208"/>
                    </a:cubicBezTo>
                    <a:cubicBezTo>
                      <a:pt x="445" y="203"/>
                      <a:pt x="445" y="198"/>
                      <a:pt x="445" y="193"/>
                    </a:cubicBezTo>
                    <a:cubicBezTo>
                      <a:pt x="445" y="192"/>
                      <a:pt x="445" y="192"/>
                      <a:pt x="445" y="191"/>
                    </a:cubicBezTo>
                    <a:cubicBezTo>
                      <a:pt x="445" y="185"/>
                      <a:pt x="445" y="179"/>
                      <a:pt x="444" y="173"/>
                    </a:cubicBezTo>
                    <a:cubicBezTo>
                      <a:pt x="445" y="173"/>
                      <a:pt x="446" y="173"/>
                      <a:pt x="446" y="172"/>
                    </a:cubicBezTo>
                    <a:cubicBezTo>
                      <a:pt x="447" y="172"/>
                      <a:pt x="447" y="171"/>
                      <a:pt x="447" y="170"/>
                    </a:cubicBezTo>
                    <a:cubicBezTo>
                      <a:pt x="446" y="169"/>
                      <a:pt x="445" y="169"/>
                      <a:pt x="445" y="170"/>
                    </a:cubicBezTo>
                    <a:cubicBezTo>
                      <a:pt x="444" y="161"/>
                      <a:pt x="444" y="153"/>
                      <a:pt x="443" y="145"/>
                    </a:cubicBezTo>
                    <a:cubicBezTo>
                      <a:pt x="448" y="155"/>
                      <a:pt x="454" y="165"/>
                      <a:pt x="460" y="174"/>
                    </a:cubicBezTo>
                    <a:close/>
                    <a:moveTo>
                      <a:pt x="437" y="144"/>
                    </a:moveTo>
                    <a:cubicBezTo>
                      <a:pt x="437" y="154"/>
                      <a:pt x="438" y="164"/>
                      <a:pt x="438" y="173"/>
                    </a:cubicBezTo>
                    <a:cubicBezTo>
                      <a:pt x="432" y="177"/>
                      <a:pt x="425" y="181"/>
                      <a:pt x="419" y="185"/>
                    </a:cubicBezTo>
                    <a:cubicBezTo>
                      <a:pt x="426" y="170"/>
                      <a:pt x="432" y="156"/>
                      <a:pt x="437" y="144"/>
                    </a:cubicBezTo>
                    <a:close/>
                    <a:moveTo>
                      <a:pt x="417" y="191"/>
                    </a:moveTo>
                    <a:cubicBezTo>
                      <a:pt x="424" y="186"/>
                      <a:pt x="431" y="181"/>
                      <a:pt x="438" y="177"/>
                    </a:cubicBezTo>
                    <a:cubicBezTo>
                      <a:pt x="438" y="183"/>
                      <a:pt x="439" y="189"/>
                      <a:pt x="439" y="194"/>
                    </a:cubicBezTo>
                    <a:cubicBezTo>
                      <a:pt x="428" y="205"/>
                      <a:pt x="417" y="213"/>
                      <a:pt x="404" y="220"/>
                    </a:cubicBezTo>
                    <a:cubicBezTo>
                      <a:pt x="408" y="210"/>
                      <a:pt x="413" y="200"/>
                      <a:pt x="417" y="191"/>
                    </a:cubicBezTo>
                    <a:close/>
                    <a:moveTo>
                      <a:pt x="386" y="259"/>
                    </a:moveTo>
                    <a:cubicBezTo>
                      <a:pt x="404" y="251"/>
                      <a:pt x="422" y="241"/>
                      <a:pt x="439" y="228"/>
                    </a:cubicBezTo>
                    <a:cubicBezTo>
                      <a:pt x="438" y="233"/>
                      <a:pt x="438" y="238"/>
                      <a:pt x="438" y="243"/>
                    </a:cubicBezTo>
                    <a:cubicBezTo>
                      <a:pt x="438" y="243"/>
                      <a:pt x="438" y="252"/>
                      <a:pt x="438" y="252"/>
                    </a:cubicBezTo>
                    <a:cubicBezTo>
                      <a:pt x="419" y="263"/>
                      <a:pt x="400" y="275"/>
                      <a:pt x="381" y="287"/>
                    </a:cubicBezTo>
                    <a:cubicBezTo>
                      <a:pt x="380" y="284"/>
                      <a:pt x="379" y="280"/>
                      <a:pt x="377" y="277"/>
                    </a:cubicBezTo>
                    <a:cubicBezTo>
                      <a:pt x="380" y="271"/>
                      <a:pt x="383" y="265"/>
                      <a:pt x="386" y="259"/>
                    </a:cubicBezTo>
                    <a:close/>
                    <a:moveTo>
                      <a:pt x="294" y="75"/>
                    </a:moveTo>
                    <a:cubicBezTo>
                      <a:pt x="310" y="109"/>
                      <a:pt x="326" y="155"/>
                      <a:pt x="343" y="201"/>
                    </a:cubicBezTo>
                    <a:cubicBezTo>
                      <a:pt x="358" y="242"/>
                      <a:pt x="372" y="284"/>
                      <a:pt x="387" y="317"/>
                    </a:cubicBezTo>
                    <a:cubicBezTo>
                      <a:pt x="387" y="317"/>
                      <a:pt x="386" y="318"/>
                      <a:pt x="385" y="318"/>
                    </a:cubicBezTo>
                    <a:cubicBezTo>
                      <a:pt x="384" y="319"/>
                      <a:pt x="384" y="320"/>
                      <a:pt x="385" y="320"/>
                    </a:cubicBezTo>
                    <a:cubicBezTo>
                      <a:pt x="385" y="321"/>
                      <a:pt x="386" y="321"/>
                      <a:pt x="387" y="321"/>
                    </a:cubicBezTo>
                    <a:cubicBezTo>
                      <a:pt x="387" y="320"/>
                      <a:pt x="388" y="320"/>
                      <a:pt x="389" y="320"/>
                    </a:cubicBezTo>
                    <a:cubicBezTo>
                      <a:pt x="389" y="320"/>
                      <a:pt x="389" y="320"/>
                      <a:pt x="389" y="320"/>
                    </a:cubicBezTo>
                    <a:cubicBezTo>
                      <a:pt x="370" y="326"/>
                      <a:pt x="354" y="336"/>
                      <a:pt x="336" y="346"/>
                    </a:cubicBezTo>
                    <a:cubicBezTo>
                      <a:pt x="318" y="357"/>
                      <a:pt x="299" y="369"/>
                      <a:pt x="276" y="379"/>
                    </a:cubicBezTo>
                    <a:cubicBezTo>
                      <a:pt x="275" y="228"/>
                      <a:pt x="275" y="228"/>
                      <a:pt x="275" y="228"/>
                    </a:cubicBezTo>
                    <a:cubicBezTo>
                      <a:pt x="276" y="210"/>
                      <a:pt x="276" y="188"/>
                      <a:pt x="276" y="164"/>
                    </a:cubicBezTo>
                    <a:cubicBezTo>
                      <a:pt x="276" y="118"/>
                      <a:pt x="275" y="67"/>
                      <a:pt x="274" y="28"/>
                    </a:cubicBezTo>
                    <a:cubicBezTo>
                      <a:pt x="279" y="44"/>
                      <a:pt x="286" y="60"/>
                      <a:pt x="294" y="75"/>
                    </a:cubicBezTo>
                    <a:close/>
                    <a:moveTo>
                      <a:pt x="267" y="28"/>
                    </a:moveTo>
                    <a:cubicBezTo>
                      <a:pt x="268" y="40"/>
                      <a:pt x="268" y="52"/>
                      <a:pt x="269" y="65"/>
                    </a:cubicBezTo>
                    <a:cubicBezTo>
                      <a:pt x="268" y="65"/>
                      <a:pt x="268" y="66"/>
                      <a:pt x="268" y="66"/>
                    </a:cubicBezTo>
                    <a:cubicBezTo>
                      <a:pt x="263" y="72"/>
                      <a:pt x="258" y="78"/>
                      <a:pt x="253" y="84"/>
                    </a:cubicBezTo>
                    <a:cubicBezTo>
                      <a:pt x="258" y="65"/>
                      <a:pt x="263" y="46"/>
                      <a:pt x="267" y="28"/>
                    </a:cubicBez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382" name="Google Shape;382;p16"/>
              <p:cNvSpPr/>
              <p:nvPr/>
            </p:nvSpPr>
            <p:spPr>
              <a:xfrm>
                <a:off x="1212" y="1842"/>
                <a:ext cx="634" cy="506"/>
              </a:xfrm>
              <a:custGeom>
                <a:rect b="b" l="l" r="r" t="t"/>
                <a:pathLst>
                  <a:path extrusionOk="0" h="130" w="163">
                    <a:moveTo>
                      <a:pt x="0" y="7"/>
                    </a:moveTo>
                    <a:cubicBezTo>
                      <a:pt x="0" y="15"/>
                      <a:pt x="0" y="22"/>
                      <a:pt x="0" y="30"/>
                    </a:cubicBezTo>
                    <a:cubicBezTo>
                      <a:pt x="0" y="63"/>
                      <a:pt x="0" y="95"/>
                      <a:pt x="2" y="128"/>
                    </a:cubicBezTo>
                    <a:cubicBezTo>
                      <a:pt x="2" y="129"/>
                      <a:pt x="2" y="129"/>
                      <a:pt x="3" y="130"/>
                    </a:cubicBezTo>
                    <a:cubicBezTo>
                      <a:pt x="3" y="130"/>
                      <a:pt x="4" y="130"/>
                      <a:pt x="5" y="130"/>
                    </a:cubicBezTo>
                    <a:cubicBezTo>
                      <a:pt x="9" y="129"/>
                      <a:pt x="12" y="126"/>
                      <a:pt x="15" y="123"/>
                    </a:cubicBezTo>
                    <a:cubicBezTo>
                      <a:pt x="19" y="118"/>
                      <a:pt x="21" y="113"/>
                      <a:pt x="24" y="108"/>
                    </a:cubicBezTo>
                    <a:cubicBezTo>
                      <a:pt x="27" y="103"/>
                      <a:pt x="30" y="98"/>
                      <a:pt x="34" y="96"/>
                    </a:cubicBezTo>
                    <a:cubicBezTo>
                      <a:pt x="33" y="93"/>
                      <a:pt x="33" y="93"/>
                      <a:pt x="33" y="93"/>
                    </a:cubicBezTo>
                    <a:cubicBezTo>
                      <a:pt x="34" y="96"/>
                      <a:pt x="34" y="96"/>
                      <a:pt x="34" y="96"/>
                    </a:cubicBezTo>
                    <a:cubicBezTo>
                      <a:pt x="38" y="93"/>
                      <a:pt x="43" y="92"/>
                      <a:pt x="49" y="92"/>
                    </a:cubicBezTo>
                    <a:cubicBezTo>
                      <a:pt x="52" y="92"/>
                      <a:pt x="54" y="93"/>
                      <a:pt x="57" y="93"/>
                    </a:cubicBezTo>
                    <a:cubicBezTo>
                      <a:pt x="68" y="93"/>
                      <a:pt x="80" y="94"/>
                      <a:pt x="91" y="94"/>
                    </a:cubicBezTo>
                    <a:cubicBezTo>
                      <a:pt x="113" y="94"/>
                      <a:pt x="135" y="92"/>
                      <a:pt x="157" y="90"/>
                    </a:cubicBezTo>
                    <a:cubicBezTo>
                      <a:pt x="158" y="90"/>
                      <a:pt x="159" y="89"/>
                      <a:pt x="159" y="88"/>
                    </a:cubicBezTo>
                    <a:cubicBezTo>
                      <a:pt x="162" y="75"/>
                      <a:pt x="163" y="62"/>
                      <a:pt x="163" y="49"/>
                    </a:cubicBezTo>
                    <a:cubicBezTo>
                      <a:pt x="163" y="33"/>
                      <a:pt x="161" y="18"/>
                      <a:pt x="157" y="2"/>
                    </a:cubicBezTo>
                    <a:cubicBezTo>
                      <a:pt x="157" y="1"/>
                      <a:pt x="156" y="0"/>
                      <a:pt x="154" y="0"/>
                    </a:cubicBezTo>
                    <a:cubicBezTo>
                      <a:pt x="104" y="2"/>
                      <a:pt x="53" y="3"/>
                      <a:pt x="2" y="5"/>
                    </a:cubicBezTo>
                    <a:cubicBezTo>
                      <a:pt x="1" y="5"/>
                      <a:pt x="0" y="6"/>
                      <a:pt x="0" y="7"/>
                    </a:cubicBezTo>
                    <a:close/>
                    <a:moveTo>
                      <a:pt x="158" y="49"/>
                    </a:moveTo>
                    <a:cubicBezTo>
                      <a:pt x="158" y="61"/>
                      <a:pt x="157" y="73"/>
                      <a:pt x="154" y="85"/>
                    </a:cubicBezTo>
                    <a:cubicBezTo>
                      <a:pt x="133" y="87"/>
                      <a:pt x="112" y="89"/>
                      <a:pt x="91" y="89"/>
                    </a:cubicBezTo>
                    <a:cubicBezTo>
                      <a:pt x="80" y="89"/>
                      <a:pt x="69" y="88"/>
                      <a:pt x="58" y="88"/>
                    </a:cubicBezTo>
                    <a:cubicBezTo>
                      <a:pt x="55" y="88"/>
                      <a:pt x="52" y="87"/>
                      <a:pt x="49" y="87"/>
                    </a:cubicBezTo>
                    <a:cubicBezTo>
                      <a:pt x="43" y="87"/>
                      <a:pt x="37" y="88"/>
                      <a:pt x="32" y="91"/>
                    </a:cubicBezTo>
                    <a:cubicBezTo>
                      <a:pt x="24" y="96"/>
                      <a:pt x="21" y="104"/>
                      <a:pt x="17" y="110"/>
                    </a:cubicBezTo>
                    <a:cubicBezTo>
                      <a:pt x="15" y="114"/>
                      <a:pt x="13" y="117"/>
                      <a:pt x="11" y="120"/>
                    </a:cubicBezTo>
                    <a:cubicBezTo>
                      <a:pt x="10" y="121"/>
                      <a:pt x="8" y="122"/>
                      <a:pt x="7" y="123"/>
                    </a:cubicBezTo>
                    <a:cubicBezTo>
                      <a:pt x="5" y="92"/>
                      <a:pt x="5" y="61"/>
                      <a:pt x="5" y="30"/>
                    </a:cubicBezTo>
                    <a:cubicBezTo>
                      <a:pt x="5" y="23"/>
                      <a:pt x="5" y="16"/>
                      <a:pt x="5" y="10"/>
                    </a:cubicBezTo>
                    <a:cubicBezTo>
                      <a:pt x="54" y="8"/>
                      <a:pt x="103" y="7"/>
                      <a:pt x="152" y="6"/>
                    </a:cubicBezTo>
                    <a:cubicBezTo>
                      <a:pt x="156" y="20"/>
                      <a:pt x="158" y="35"/>
                      <a:pt x="158" y="49"/>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383" name="Google Shape;383;p16"/>
              <p:cNvSpPr/>
              <p:nvPr/>
            </p:nvSpPr>
            <p:spPr>
              <a:xfrm>
                <a:off x="1954" y="1545"/>
                <a:ext cx="634" cy="506"/>
              </a:xfrm>
              <a:custGeom>
                <a:rect b="b" l="l" r="r" t="t"/>
                <a:pathLst>
                  <a:path extrusionOk="0" h="130" w="163">
                    <a:moveTo>
                      <a:pt x="2" y="130"/>
                    </a:moveTo>
                    <a:cubicBezTo>
                      <a:pt x="3" y="130"/>
                      <a:pt x="4" y="130"/>
                      <a:pt x="5" y="130"/>
                    </a:cubicBezTo>
                    <a:cubicBezTo>
                      <a:pt x="9" y="129"/>
                      <a:pt x="12" y="126"/>
                      <a:pt x="14" y="123"/>
                    </a:cubicBezTo>
                    <a:cubicBezTo>
                      <a:pt x="18" y="118"/>
                      <a:pt x="21" y="113"/>
                      <a:pt x="24" y="108"/>
                    </a:cubicBezTo>
                    <a:cubicBezTo>
                      <a:pt x="27" y="103"/>
                      <a:pt x="30" y="98"/>
                      <a:pt x="34" y="96"/>
                    </a:cubicBezTo>
                    <a:cubicBezTo>
                      <a:pt x="33" y="93"/>
                      <a:pt x="33" y="93"/>
                      <a:pt x="33" y="93"/>
                    </a:cubicBezTo>
                    <a:cubicBezTo>
                      <a:pt x="34" y="96"/>
                      <a:pt x="34" y="96"/>
                      <a:pt x="34" y="96"/>
                    </a:cubicBezTo>
                    <a:cubicBezTo>
                      <a:pt x="38" y="93"/>
                      <a:pt x="43" y="92"/>
                      <a:pt x="49" y="92"/>
                    </a:cubicBezTo>
                    <a:cubicBezTo>
                      <a:pt x="51" y="92"/>
                      <a:pt x="54" y="93"/>
                      <a:pt x="57" y="93"/>
                    </a:cubicBezTo>
                    <a:cubicBezTo>
                      <a:pt x="68" y="93"/>
                      <a:pt x="79" y="94"/>
                      <a:pt x="91" y="94"/>
                    </a:cubicBezTo>
                    <a:cubicBezTo>
                      <a:pt x="113" y="94"/>
                      <a:pt x="135" y="92"/>
                      <a:pt x="157" y="90"/>
                    </a:cubicBezTo>
                    <a:cubicBezTo>
                      <a:pt x="158" y="90"/>
                      <a:pt x="158" y="89"/>
                      <a:pt x="159" y="88"/>
                    </a:cubicBezTo>
                    <a:cubicBezTo>
                      <a:pt x="162" y="75"/>
                      <a:pt x="163" y="62"/>
                      <a:pt x="163" y="49"/>
                    </a:cubicBezTo>
                    <a:cubicBezTo>
                      <a:pt x="163" y="33"/>
                      <a:pt x="161" y="18"/>
                      <a:pt x="157" y="2"/>
                    </a:cubicBezTo>
                    <a:cubicBezTo>
                      <a:pt x="156" y="1"/>
                      <a:pt x="155" y="0"/>
                      <a:pt x="154" y="0"/>
                    </a:cubicBezTo>
                    <a:cubicBezTo>
                      <a:pt x="103" y="2"/>
                      <a:pt x="53" y="3"/>
                      <a:pt x="2" y="5"/>
                    </a:cubicBezTo>
                    <a:cubicBezTo>
                      <a:pt x="1" y="5"/>
                      <a:pt x="0" y="6"/>
                      <a:pt x="0" y="7"/>
                    </a:cubicBezTo>
                    <a:cubicBezTo>
                      <a:pt x="0" y="15"/>
                      <a:pt x="0" y="22"/>
                      <a:pt x="0" y="30"/>
                    </a:cubicBezTo>
                    <a:cubicBezTo>
                      <a:pt x="0" y="63"/>
                      <a:pt x="0" y="95"/>
                      <a:pt x="1" y="128"/>
                    </a:cubicBezTo>
                    <a:cubicBezTo>
                      <a:pt x="1" y="129"/>
                      <a:pt x="2" y="129"/>
                      <a:pt x="2" y="130"/>
                    </a:cubicBezTo>
                    <a:close/>
                    <a:moveTo>
                      <a:pt x="158" y="49"/>
                    </a:moveTo>
                    <a:cubicBezTo>
                      <a:pt x="158" y="61"/>
                      <a:pt x="157" y="73"/>
                      <a:pt x="154" y="85"/>
                    </a:cubicBezTo>
                    <a:cubicBezTo>
                      <a:pt x="133" y="87"/>
                      <a:pt x="112" y="89"/>
                      <a:pt x="91" y="89"/>
                    </a:cubicBezTo>
                    <a:cubicBezTo>
                      <a:pt x="79" y="89"/>
                      <a:pt x="68" y="88"/>
                      <a:pt x="57" y="88"/>
                    </a:cubicBezTo>
                    <a:cubicBezTo>
                      <a:pt x="54" y="88"/>
                      <a:pt x="52" y="87"/>
                      <a:pt x="49" y="87"/>
                    </a:cubicBezTo>
                    <a:cubicBezTo>
                      <a:pt x="43" y="87"/>
                      <a:pt x="37" y="88"/>
                      <a:pt x="31" y="91"/>
                    </a:cubicBezTo>
                    <a:cubicBezTo>
                      <a:pt x="24" y="96"/>
                      <a:pt x="20" y="103"/>
                      <a:pt x="16" y="110"/>
                    </a:cubicBezTo>
                    <a:cubicBezTo>
                      <a:pt x="15" y="114"/>
                      <a:pt x="13" y="117"/>
                      <a:pt x="11" y="120"/>
                    </a:cubicBezTo>
                    <a:cubicBezTo>
                      <a:pt x="9" y="121"/>
                      <a:pt x="8" y="122"/>
                      <a:pt x="6" y="123"/>
                    </a:cubicBezTo>
                    <a:cubicBezTo>
                      <a:pt x="5" y="92"/>
                      <a:pt x="5" y="61"/>
                      <a:pt x="5" y="30"/>
                    </a:cubicBezTo>
                    <a:cubicBezTo>
                      <a:pt x="5" y="23"/>
                      <a:pt x="5" y="16"/>
                      <a:pt x="5" y="10"/>
                    </a:cubicBezTo>
                    <a:cubicBezTo>
                      <a:pt x="54" y="8"/>
                      <a:pt x="103" y="7"/>
                      <a:pt x="152" y="6"/>
                    </a:cubicBezTo>
                    <a:cubicBezTo>
                      <a:pt x="156" y="20"/>
                      <a:pt x="158" y="35"/>
                      <a:pt x="158" y="49"/>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384" name="Google Shape;384;p16"/>
              <p:cNvSpPr/>
              <p:nvPr/>
            </p:nvSpPr>
            <p:spPr>
              <a:xfrm>
                <a:off x="3311" y="2049"/>
                <a:ext cx="634" cy="506"/>
              </a:xfrm>
              <a:custGeom>
                <a:rect b="b" l="l" r="r" t="t"/>
                <a:pathLst>
                  <a:path extrusionOk="0" h="130" w="163">
                    <a:moveTo>
                      <a:pt x="3" y="130"/>
                    </a:moveTo>
                    <a:cubicBezTo>
                      <a:pt x="4" y="130"/>
                      <a:pt x="4" y="130"/>
                      <a:pt x="5" y="130"/>
                    </a:cubicBezTo>
                    <a:cubicBezTo>
                      <a:pt x="9" y="128"/>
                      <a:pt x="12" y="126"/>
                      <a:pt x="15" y="123"/>
                    </a:cubicBezTo>
                    <a:cubicBezTo>
                      <a:pt x="19" y="118"/>
                      <a:pt x="21" y="113"/>
                      <a:pt x="24" y="108"/>
                    </a:cubicBezTo>
                    <a:cubicBezTo>
                      <a:pt x="27" y="103"/>
                      <a:pt x="30" y="98"/>
                      <a:pt x="34" y="96"/>
                    </a:cubicBezTo>
                    <a:cubicBezTo>
                      <a:pt x="33" y="93"/>
                      <a:pt x="33" y="93"/>
                      <a:pt x="33" y="93"/>
                    </a:cubicBezTo>
                    <a:cubicBezTo>
                      <a:pt x="34" y="96"/>
                      <a:pt x="34" y="96"/>
                      <a:pt x="34" y="96"/>
                    </a:cubicBezTo>
                    <a:cubicBezTo>
                      <a:pt x="39" y="93"/>
                      <a:pt x="44" y="92"/>
                      <a:pt x="49" y="92"/>
                    </a:cubicBezTo>
                    <a:cubicBezTo>
                      <a:pt x="52" y="92"/>
                      <a:pt x="55" y="92"/>
                      <a:pt x="57" y="93"/>
                    </a:cubicBezTo>
                    <a:cubicBezTo>
                      <a:pt x="69" y="93"/>
                      <a:pt x="80" y="94"/>
                      <a:pt x="91" y="94"/>
                    </a:cubicBezTo>
                    <a:cubicBezTo>
                      <a:pt x="113" y="94"/>
                      <a:pt x="135" y="92"/>
                      <a:pt x="157" y="90"/>
                    </a:cubicBezTo>
                    <a:cubicBezTo>
                      <a:pt x="158" y="90"/>
                      <a:pt x="159" y="89"/>
                      <a:pt x="159" y="88"/>
                    </a:cubicBezTo>
                    <a:cubicBezTo>
                      <a:pt x="162" y="75"/>
                      <a:pt x="163" y="62"/>
                      <a:pt x="163" y="49"/>
                    </a:cubicBezTo>
                    <a:cubicBezTo>
                      <a:pt x="163" y="33"/>
                      <a:pt x="161" y="17"/>
                      <a:pt x="157" y="2"/>
                    </a:cubicBezTo>
                    <a:cubicBezTo>
                      <a:pt x="157" y="1"/>
                      <a:pt x="156" y="0"/>
                      <a:pt x="154" y="0"/>
                    </a:cubicBezTo>
                    <a:cubicBezTo>
                      <a:pt x="104" y="2"/>
                      <a:pt x="53" y="3"/>
                      <a:pt x="3" y="4"/>
                    </a:cubicBezTo>
                    <a:cubicBezTo>
                      <a:pt x="1" y="5"/>
                      <a:pt x="0" y="6"/>
                      <a:pt x="0" y="7"/>
                    </a:cubicBezTo>
                    <a:cubicBezTo>
                      <a:pt x="0" y="15"/>
                      <a:pt x="0" y="22"/>
                      <a:pt x="0" y="30"/>
                    </a:cubicBezTo>
                    <a:cubicBezTo>
                      <a:pt x="0" y="63"/>
                      <a:pt x="1" y="95"/>
                      <a:pt x="2" y="128"/>
                    </a:cubicBezTo>
                    <a:cubicBezTo>
                      <a:pt x="2" y="128"/>
                      <a:pt x="2" y="129"/>
                      <a:pt x="3" y="130"/>
                    </a:cubicBezTo>
                    <a:close/>
                    <a:moveTo>
                      <a:pt x="158" y="49"/>
                    </a:moveTo>
                    <a:cubicBezTo>
                      <a:pt x="158" y="61"/>
                      <a:pt x="157" y="73"/>
                      <a:pt x="155" y="85"/>
                    </a:cubicBezTo>
                    <a:cubicBezTo>
                      <a:pt x="133" y="87"/>
                      <a:pt x="112" y="89"/>
                      <a:pt x="91" y="89"/>
                    </a:cubicBezTo>
                    <a:cubicBezTo>
                      <a:pt x="80" y="89"/>
                      <a:pt x="69" y="88"/>
                      <a:pt x="58" y="88"/>
                    </a:cubicBezTo>
                    <a:cubicBezTo>
                      <a:pt x="55" y="87"/>
                      <a:pt x="52" y="87"/>
                      <a:pt x="49" y="87"/>
                    </a:cubicBezTo>
                    <a:cubicBezTo>
                      <a:pt x="43" y="87"/>
                      <a:pt x="37" y="88"/>
                      <a:pt x="32" y="91"/>
                    </a:cubicBezTo>
                    <a:cubicBezTo>
                      <a:pt x="24" y="96"/>
                      <a:pt x="21" y="103"/>
                      <a:pt x="17" y="110"/>
                    </a:cubicBezTo>
                    <a:cubicBezTo>
                      <a:pt x="15" y="114"/>
                      <a:pt x="13" y="117"/>
                      <a:pt x="11" y="119"/>
                    </a:cubicBezTo>
                    <a:cubicBezTo>
                      <a:pt x="10" y="121"/>
                      <a:pt x="8" y="122"/>
                      <a:pt x="7" y="123"/>
                    </a:cubicBezTo>
                    <a:cubicBezTo>
                      <a:pt x="6" y="92"/>
                      <a:pt x="5" y="61"/>
                      <a:pt x="5" y="30"/>
                    </a:cubicBezTo>
                    <a:cubicBezTo>
                      <a:pt x="5" y="23"/>
                      <a:pt x="5" y="16"/>
                      <a:pt x="5" y="9"/>
                    </a:cubicBezTo>
                    <a:cubicBezTo>
                      <a:pt x="54" y="8"/>
                      <a:pt x="103" y="7"/>
                      <a:pt x="153" y="5"/>
                    </a:cubicBezTo>
                    <a:cubicBezTo>
                      <a:pt x="156" y="20"/>
                      <a:pt x="158" y="34"/>
                      <a:pt x="158" y="49"/>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grpSp>
        <p:sp>
          <p:nvSpPr>
            <p:cNvPr id="385" name="Google Shape;385;p16"/>
            <p:cNvSpPr txBox="1"/>
            <p:nvPr/>
          </p:nvSpPr>
          <p:spPr>
            <a:xfrm>
              <a:off x="2983463" y="2127562"/>
              <a:ext cx="1219200" cy="340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a:solidFill>
                    <a:srgbClr val="595959"/>
                  </a:solidFill>
                  <a:latin typeface="Microsoft Yahei"/>
                  <a:ea typeface="Microsoft Yahei"/>
                  <a:cs typeface="Microsoft Yahei"/>
                  <a:sym typeface="Microsoft Yahei"/>
                </a:rPr>
                <a:t>White</a:t>
              </a:r>
              <a:endParaRPr/>
            </a:p>
          </p:txBody>
        </p:sp>
        <p:sp>
          <p:nvSpPr>
            <p:cNvPr id="386" name="Google Shape;386;p16"/>
            <p:cNvSpPr txBox="1"/>
            <p:nvPr/>
          </p:nvSpPr>
          <p:spPr>
            <a:xfrm>
              <a:off x="1852560" y="2605451"/>
              <a:ext cx="859200" cy="340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a:solidFill>
                    <a:srgbClr val="595959"/>
                  </a:solidFill>
                  <a:latin typeface="Microsoft Yahei"/>
                  <a:ea typeface="Microsoft Yahei"/>
                  <a:cs typeface="Microsoft Yahei"/>
                  <a:sym typeface="Microsoft Yahei"/>
                </a:rPr>
                <a:t>Black</a:t>
              </a:r>
              <a:endParaRPr/>
            </a:p>
          </p:txBody>
        </p:sp>
        <p:sp>
          <p:nvSpPr>
            <p:cNvPr id="387" name="Google Shape;387;p16"/>
            <p:cNvSpPr txBox="1"/>
            <p:nvPr/>
          </p:nvSpPr>
          <p:spPr>
            <a:xfrm>
              <a:off x="5037499" y="2878701"/>
              <a:ext cx="1155300" cy="340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a:solidFill>
                    <a:srgbClr val="595959"/>
                  </a:solidFill>
                  <a:latin typeface="Microsoft Yahei"/>
                  <a:ea typeface="Microsoft Yahei"/>
                  <a:cs typeface="Microsoft Yahei"/>
                  <a:sym typeface="Microsoft Yahei"/>
                </a:rPr>
                <a:t>Hispanic</a:t>
              </a:r>
              <a:endParaRPr/>
            </a:p>
          </p:txBody>
        </p:sp>
      </p:grpSp>
      <p:grpSp>
        <p:nvGrpSpPr>
          <p:cNvPr id="388" name="Google Shape;388;p16"/>
          <p:cNvGrpSpPr/>
          <p:nvPr/>
        </p:nvGrpSpPr>
        <p:grpSpPr>
          <a:xfrm>
            <a:off x="4781772" y="1612007"/>
            <a:ext cx="901197" cy="726437"/>
            <a:chOff x="-2990485" y="2825353"/>
            <a:chExt cx="1006586" cy="803315"/>
          </a:xfrm>
        </p:grpSpPr>
        <p:sp>
          <p:nvSpPr>
            <p:cNvPr id="389" name="Google Shape;389;p16"/>
            <p:cNvSpPr/>
            <p:nvPr/>
          </p:nvSpPr>
          <p:spPr>
            <a:xfrm>
              <a:off x="-2990485" y="2825353"/>
              <a:ext cx="1006586" cy="803315"/>
            </a:xfrm>
            <a:custGeom>
              <a:rect b="b" l="l" r="r" t="t"/>
              <a:pathLst>
                <a:path extrusionOk="0" h="130" w="163">
                  <a:moveTo>
                    <a:pt x="0" y="7"/>
                  </a:moveTo>
                  <a:cubicBezTo>
                    <a:pt x="0" y="15"/>
                    <a:pt x="0" y="22"/>
                    <a:pt x="0" y="30"/>
                  </a:cubicBezTo>
                  <a:cubicBezTo>
                    <a:pt x="0" y="63"/>
                    <a:pt x="0" y="95"/>
                    <a:pt x="2" y="128"/>
                  </a:cubicBezTo>
                  <a:cubicBezTo>
                    <a:pt x="2" y="129"/>
                    <a:pt x="2" y="129"/>
                    <a:pt x="3" y="130"/>
                  </a:cubicBezTo>
                  <a:cubicBezTo>
                    <a:pt x="3" y="130"/>
                    <a:pt x="4" y="130"/>
                    <a:pt x="5" y="130"/>
                  </a:cubicBezTo>
                  <a:cubicBezTo>
                    <a:pt x="9" y="129"/>
                    <a:pt x="12" y="126"/>
                    <a:pt x="15" y="123"/>
                  </a:cubicBezTo>
                  <a:cubicBezTo>
                    <a:pt x="19" y="118"/>
                    <a:pt x="21" y="113"/>
                    <a:pt x="24" y="108"/>
                  </a:cubicBezTo>
                  <a:cubicBezTo>
                    <a:pt x="27" y="103"/>
                    <a:pt x="30" y="98"/>
                    <a:pt x="34" y="96"/>
                  </a:cubicBezTo>
                  <a:cubicBezTo>
                    <a:pt x="33" y="93"/>
                    <a:pt x="33" y="93"/>
                    <a:pt x="33" y="93"/>
                  </a:cubicBezTo>
                  <a:cubicBezTo>
                    <a:pt x="34" y="96"/>
                    <a:pt x="34" y="96"/>
                    <a:pt x="34" y="96"/>
                  </a:cubicBezTo>
                  <a:cubicBezTo>
                    <a:pt x="38" y="93"/>
                    <a:pt x="43" y="92"/>
                    <a:pt x="49" y="92"/>
                  </a:cubicBezTo>
                  <a:cubicBezTo>
                    <a:pt x="52" y="92"/>
                    <a:pt x="54" y="93"/>
                    <a:pt x="57" y="93"/>
                  </a:cubicBezTo>
                  <a:cubicBezTo>
                    <a:pt x="68" y="93"/>
                    <a:pt x="80" y="94"/>
                    <a:pt x="91" y="94"/>
                  </a:cubicBezTo>
                  <a:cubicBezTo>
                    <a:pt x="113" y="94"/>
                    <a:pt x="135" y="92"/>
                    <a:pt x="157" y="90"/>
                  </a:cubicBezTo>
                  <a:cubicBezTo>
                    <a:pt x="158" y="90"/>
                    <a:pt x="159" y="89"/>
                    <a:pt x="159" y="88"/>
                  </a:cubicBezTo>
                  <a:cubicBezTo>
                    <a:pt x="162" y="75"/>
                    <a:pt x="163" y="62"/>
                    <a:pt x="163" y="49"/>
                  </a:cubicBezTo>
                  <a:cubicBezTo>
                    <a:pt x="163" y="33"/>
                    <a:pt x="161" y="18"/>
                    <a:pt x="157" y="2"/>
                  </a:cubicBezTo>
                  <a:cubicBezTo>
                    <a:pt x="157" y="1"/>
                    <a:pt x="156" y="0"/>
                    <a:pt x="154" y="0"/>
                  </a:cubicBezTo>
                  <a:cubicBezTo>
                    <a:pt x="104" y="2"/>
                    <a:pt x="53" y="3"/>
                    <a:pt x="2" y="5"/>
                  </a:cubicBezTo>
                  <a:cubicBezTo>
                    <a:pt x="1" y="5"/>
                    <a:pt x="0" y="6"/>
                    <a:pt x="0" y="7"/>
                  </a:cubicBezTo>
                  <a:close/>
                  <a:moveTo>
                    <a:pt x="158" y="49"/>
                  </a:moveTo>
                  <a:cubicBezTo>
                    <a:pt x="158" y="61"/>
                    <a:pt x="157" y="73"/>
                    <a:pt x="154" y="85"/>
                  </a:cubicBezTo>
                  <a:cubicBezTo>
                    <a:pt x="133" y="87"/>
                    <a:pt x="112" y="89"/>
                    <a:pt x="91" y="89"/>
                  </a:cubicBezTo>
                  <a:cubicBezTo>
                    <a:pt x="80" y="89"/>
                    <a:pt x="69" y="88"/>
                    <a:pt x="58" y="88"/>
                  </a:cubicBezTo>
                  <a:cubicBezTo>
                    <a:pt x="55" y="88"/>
                    <a:pt x="52" y="87"/>
                    <a:pt x="49" y="87"/>
                  </a:cubicBezTo>
                  <a:cubicBezTo>
                    <a:pt x="43" y="87"/>
                    <a:pt x="37" y="88"/>
                    <a:pt x="32" y="91"/>
                  </a:cubicBezTo>
                  <a:cubicBezTo>
                    <a:pt x="24" y="96"/>
                    <a:pt x="21" y="104"/>
                    <a:pt x="17" y="110"/>
                  </a:cubicBezTo>
                  <a:cubicBezTo>
                    <a:pt x="15" y="114"/>
                    <a:pt x="13" y="117"/>
                    <a:pt x="11" y="120"/>
                  </a:cubicBezTo>
                  <a:cubicBezTo>
                    <a:pt x="10" y="121"/>
                    <a:pt x="8" y="122"/>
                    <a:pt x="7" y="123"/>
                  </a:cubicBezTo>
                  <a:cubicBezTo>
                    <a:pt x="5" y="92"/>
                    <a:pt x="5" y="61"/>
                    <a:pt x="5" y="30"/>
                  </a:cubicBezTo>
                  <a:cubicBezTo>
                    <a:pt x="5" y="23"/>
                    <a:pt x="5" y="16"/>
                    <a:pt x="5" y="10"/>
                  </a:cubicBezTo>
                  <a:cubicBezTo>
                    <a:pt x="54" y="8"/>
                    <a:pt x="103" y="7"/>
                    <a:pt x="152" y="6"/>
                  </a:cubicBezTo>
                  <a:cubicBezTo>
                    <a:pt x="156" y="20"/>
                    <a:pt x="158" y="35"/>
                    <a:pt x="158" y="49"/>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595959"/>
                </a:solidFill>
                <a:latin typeface="Microsoft Yahei"/>
                <a:ea typeface="Microsoft Yahei"/>
                <a:cs typeface="Microsoft Yahei"/>
                <a:sym typeface="Microsoft Yahei"/>
              </a:endParaRPr>
            </a:p>
          </p:txBody>
        </p:sp>
        <p:sp>
          <p:nvSpPr>
            <p:cNvPr id="390" name="Google Shape;390;p16"/>
            <p:cNvSpPr txBox="1"/>
            <p:nvPr/>
          </p:nvSpPr>
          <p:spPr>
            <a:xfrm>
              <a:off x="-2842987" y="2929500"/>
              <a:ext cx="711600" cy="340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a:solidFill>
                    <a:srgbClr val="595959"/>
                  </a:solidFill>
                  <a:latin typeface="Microsoft Yahei"/>
                  <a:ea typeface="Microsoft Yahei"/>
                  <a:cs typeface="Microsoft Yahei"/>
                  <a:sym typeface="Microsoft Yahei"/>
                </a:rPr>
                <a:t>Asian</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500"/>
                                        <p:tgtEl>
                                          <p:spTgt spid="375"/>
                                        </p:tgtEl>
                                        <p:attrNameLst>
                                          <p:attrName>ppt_w</p:attrName>
                                        </p:attrNameLst>
                                      </p:cBhvr>
                                      <p:tavLst>
                                        <p:tav fmla="" tm="0">
                                          <p:val>
                                            <p:strVal val="0"/>
                                          </p:val>
                                        </p:tav>
                                        <p:tav fmla="" tm="100000">
                                          <p:val>
                                            <p:strVal val="#ppt_w"/>
                                          </p:val>
                                        </p:tav>
                                      </p:tavLst>
                                    </p:anim>
                                    <p:anim calcmode="lin" valueType="num">
                                      <p:cBhvr additive="base">
                                        <p:cTn dur="500"/>
                                        <p:tgtEl>
                                          <p:spTgt spid="37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30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ppt_w</p:attrName>
                                        </p:attrNameLst>
                                      </p:cBhvr>
                                      <p:tavLst>
                                        <p:tav fmla="" tm="0">
                                          <p:val>
                                            <p:strVal val="0"/>
                                          </p:val>
                                        </p:tav>
                                        <p:tav fmla="" tm="100000">
                                          <p:val>
                                            <p:strVal val="#ppt_w"/>
                                          </p:val>
                                        </p:tav>
                                      </p:tavLst>
                                    </p:anim>
                                    <p:anim calcmode="lin" valueType="num">
                                      <p:cBhvr additive="base">
                                        <p:cTn dur="500"/>
                                        <p:tgtEl>
                                          <p:spTgt spid="37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grpSp>
        <p:nvGrpSpPr>
          <p:cNvPr id="395" name="Google Shape;395;p20"/>
          <p:cNvGrpSpPr/>
          <p:nvPr/>
        </p:nvGrpSpPr>
        <p:grpSpPr>
          <a:xfrm>
            <a:off x="1403648" y="267500"/>
            <a:ext cx="6192688" cy="767431"/>
            <a:chOff x="1492256" y="411516"/>
            <a:chExt cx="6192688" cy="767431"/>
          </a:xfrm>
        </p:grpSpPr>
        <p:sp>
          <p:nvSpPr>
            <p:cNvPr id="396" name="Google Shape;396;p20"/>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20"/>
            <p:cNvSpPr txBox="1"/>
            <p:nvPr/>
          </p:nvSpPr>
          <p:spPr>
            <a:xfrm>
              <a:off x="2692908" y="411516"/>
              <a:ext cx="39498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2000">
                  <a:solidFill>
                    <a:schemeClr val="dk1"/>
                  </a:solidFill>
                </a:rPr>
                <a:t>Key City Council Candidates</a:t>
              </a:r>
              <a:endParaRPr/>
            </a:p>
          </p:txBody>
        </p:sp>
        <p:sp>
          <p:nvSpPr>
            <p:cNvPr id="398" name="Google Shape;398;p20"/>
            <p:cNvSpPr txBox="1"/>
            <p:nvPr/>
          </p:nvSpPr>
          <p:spPr>
            <a:xfrm>
              <a:off x="3606826" y="778837"/>
              <a:ext cx="1672253"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800">
                  <a:solidFill>
                    <a:schemeClr val="dk1"/>
                  </a:solidFill>
                </a:rPr>
                <a:t>People you must know!</a:t>
              </a:r>
              <a:endParaRPr sz="800">
                <a:solidFill>
                  <a:schemeClr val="dk1"/>
                </a:solidFill>
                <a:latin typeface="Arial"/>
                <a:ea typeface="Arial"/>
                <a:cs typeface="Arial"/>
                <a:sym typeface="Arial"/>
              </a:endParaRPr>
            </a:p>
          </p:txBody>
        </p:sp>
      </p:grpSp>
      <p:sp>
        <p:nvSpPr>
          <p:cNvPr id="399" name="Google Shape;399;p20"/>
          <p:cNvSpPr/>
          <p:nvPr/>
        </p:nvSpPr>
        <p:spPr>
          <a:xfrm>
            <a:off x="1938200" y="1463475"/>
            <a:ext cx="1736750" cy="1766450"/>
          </a:xfrm>
          <a:custGeom>
            <a:rect b="b" l="l" r="r" t="t"/>
            <a:pathLst>
              <a:path extrusionOk="0" h="52" w="153">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20"/>
          <p:cNvSpPr/>
          <p:nvPr/>
        </p:nvSpPr>
        <p:spPr>
          <a:xfrm>
            <a:off x="4896250" y="1504950"/>
            <a:ext cx="1736750" cy="1766450"/>
          </a:xfrm>
          <a:custGeom>
            <a:rect b="b" l="l" r="r" t="t"/>
            <a:pathLst>
              <a:path extrusionOk="0" h="52" w="153">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20"/>
          <p:cNvSpPr/>
          <p:nvPr/>
        </p:nvSpPr>
        <p:spPr>
          <a:xfrm>
            <a:off x="1699702" y="3658475"/>
            <a:ext cx="2406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zh-CN" sz="1000">
                <a:solidFill>
                  <a:srgbClr val="3F3F3F"/>
                </a:solidFill>
                <a:latin typeface="Microsoft Yahei"/>
                <a:ea typeface="Microsoft Yahei"/>
                <a:cs typeface="Microsoft Yahei"/>
                <a:sym typeface="Microsoft Yahei"/>
              </a:rPr>
              <a:t>The only white City Council candidate.</a:t>
            </a:r>
            <a:endParaRPr/>
          </a:p>
        </p:txBody>
      </p:sp>
      <p:sp>
        <p:nvSpPr>
          <p:cNvPr id="402" name="Google Shape;402;p20"/>
          <p:cNvSpPr txBox="1"/>
          <p:nvPr/>
        </p:nvSpPr>
        <p:spPr>
          <a:xfrm>
            <a:off x="2045326" y="3321050"/>
            <a:ext cx="1522500" cy="2463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None/>
            </a:pPr>
            <a:r>
              <a:rPr lang="zh-CN" sz="1000">
                <a:solidFill>
                  <a:schemeClr val="dk1"/>
                </a:solidFill>
              </a:rPr>
              <a:t>Micheal F. Flaherty</a:t>
            </a:r>
            <a:endParaRPr sz="1800">
              <a:solidFill>
                <a:schemeClr val="dk1"/>
              </a:solidFill>
              <a:latin typeface="Arial"/>
              <a:ea typeface="Arial"/>
              <a:cs typeface="Arial"/>
              <a:sym typeface="Arial"/>
            </a:endParaRPr>
          </a:p>
        </p:txBody>
      </p:sp>
      <p:sp>
        <p:nvSpPr>
          <p:cNvPr id="403" name="Google Shape;403;p20"/>
          <p:cNvSpPr txBox="1"/>
          <p:nvPr/>
        </p:nvSpPr>
        <p:spPr>
          <a:xfrm>
            <a:off x="5241426" y="3383263"/>
            <a:ext cx="1522500" cy="246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zh-CN" sz="1000">
                <a:solidFill>
                  <a:schemeClr val="dk1"/>
                </a:solidFill>
              </a:rPr>
              <a:t>Michelle Wu</a:t>
            </a:r>
            <a:endParaRPr sz="1800">
              <a:solidFill>
                <a:schemeClr val="dk1"/>
              </a:solidFill>
              <a:latin typeface="Arial"/>
              <a:ea typeface="Arial"/>
              <a:cs typeface="Arial"/>
              <a:sym typeface="Arial"/>
            </a:endParaRPr>
          </a:p>
        </p:txBody>
      </p:sp>
      <p:sp>
        <p:nvSpPr>
          <p:cNvPr id="404" name="Google Shape;404;p20"/>
          <p:cNvSpPr/>
          <p:nvPr/>
        </p:nvSpPr>
        <p:spPr>
          <a:xfrm>
            <a:off x="4741675" y="3682050"/>
            <a:ext cx="2406300" cy="7674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lang="zh-CN" sz="1000">
                <a:solidFill>
                  <a:srgbClr val="3F3F3F"/>
                </a:solidFill>
                <a:latin typeface="Microsoft Yahei"/>
                <a:ea typeface="Microsoft Yahei"/>
                <a:cs typeface="Microsoft Yahei"/>
                <a:sym typeface="Microsoft Yahei"/>
              </a:rPr>
              <a:t>The first Asian City Council candidate.</a:t>
            </a:r>
            <a:endParaRPr/>
          </a:p>
        </p:txBody>
      </p:sp>
      <p:pic>
        <p:nvPicPr>
          <p:cNvPr id="405" name="Google Shape;405;p20"/>
          <p:cNvPicPr preferRelativeResize="0"/>
          <p:nvPr/>
        </p:nvPicPr>
        <p:blipFill>
          <a:blip r:embed="rId3">
            <a:alphaModFix/>
          </a:blip>
          <a:stretch>
            <a:fillRect/>
          </a:stretch>
        </p:blipFill>
        <p:spPr>
          <a:xfrm>
            <a:off x="2091025" y="1631151"/>
            <a:ext cx="1431100" cy="1431100"/>
          </a:xfrm>
          <a:prstGeom prst="rect">
            <a:avLst/>
          </a:prstGeom>
          <a:noFill/>
          <a:ln>
            <a:noFill/>
          </a:ln>
        </p:spPr>
      </p:pic>
      <p:pic>
        <p:nvPicPr>
          <p:cNvPr id="406" name="Google Shape;406;p20"/>
          <p:cNvPicPr preferRelativeResize="0"/>
          <p:nvPr/>
        </p:nvPicPr>
        <p:blipFill>
          <a:blip r:embed="rId4">
            <a:alphaModFix/>
          </a:blip>
          <a:stretch>
            <a:fillRect/>
          </a:stretch>
        </p:blipFill>
        <p:spPr>
          <a:xfrm>
            <a:off x="5076599" y="1672626"/>
            <a:ext cx="1431100" cy="143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ppt_w</p:attrName>
                                        </p:attrNameLst>
                                      </p:cBhvr>
                                      <p:tavLst>
                                        <p:tav fmla="" tm="0">
                                          <p:val>
                                            <p:strVal val="0"/>
                                          </p:val>
                                        </p:tav>
                                        <p:tav fmla="" tm="100000">
                                          <p:val>
                                            <p:strVal val="#ppt_w"/>
                                          </p:val>
                                        </p:tav>
                                      </p:tavLst>
                                    </p:anim>
                                    <p:anim calcmode="lin" valueType="num">
                                      <p:cBhvr additive="base">
                                        <p:cTn dur="500"/>
                                        <p:tgtEl>
                                          <p:spTgt spid="39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30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500"/>
                                        <p:tgtEl>
                                          <p:spTgt spid="399"/>
                                        </p:tgtEl>
                                        <p:attrNameLst>
                                          <p:attrName>ppt_w</p:attrName>
                                        </p:attrNameLst>
                                      </p:cBhvr>
                                      <p:tavLst>
                                        <p:tav fmla="" tm="0">
                                          <p:val>
                                            <p:strVal val="0"/>
                                          </p:val>
                                        </p:tav>
                                        <p:tav fmla="" tm="100000">
                                          <p:val>
                                            <p:strVal val="#ppt_w"/>
                                          </p:val>
                                        </p:tav>
                                      </p:tavLst>
                                    </p:anim>
                                    <p:anim calcmode="lin" valueType="num">
                                      <p:cBhvr additive="base">
                                        <p:cTn dur="500"/>
                                        <p:tgtEl>
                                          <p:spTgt spid="39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90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500"/>
                                        <p:tgtEl>
                                          <p:spTgt spid="400"/>
                                        </p:tgtEl>
                                        <p:attrNameLst>
                                          <p:attrName>ppt_w</p:attrName>
                                        </p:attrNameLst>
                                      </p:cBhvr>
                                      <p:tavLst>
                                        <p:tav fmla="" tm="0">
                                          <p:val>
                                            <p:strVal val="0"/>
                                          </p:val>
                                        </p:tav>
                                        <p:tav fmla="" tm="100000">
                                          <p:val>
                                            <p:strVal val="#ppt_w"/>
                                          </p:val>
                                        </p:tav>
                                      </p:tavLst>
                                    </p:anim>
                                    <p:anim calcmode="lin" valueType="num">
                                      <p:cBhvr additive="base">
                                        <p:cTn dur="500"/>
                                        <p:tgtEl>
                                          <p:spTgt spid="40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20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par>
                                <p:cTn fill="hold" nodeType="withEffect" presetClass="entr" presetID="10" presetSubtype="0">
                                  <p:stCondLst>
                                    <p:cond delay="150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pSp>
        <p:nvGrpSpPr>
          <p:cNvPr id="411" name="Google Shape;411;p5"/>
          <p:cNvGrpSpPr/>
          <p:nvPr/>
        </p:nvGrpSpPr>
        <p:grpSpPr>
          <a:xfrm rot="-690916">
            <a:off x="1519261" y="2732379"/>
            <a:ext cx="2062939" cy="1363236"/>
            <a:chOff x="3246438" y="1068388"/>
            <a:chExt cx="5711825" cy="4678363"/>
          </a:xfrm>
        </p:grpSpPr>
        <p:sp>
          <p:nvSpPr>
            <p:cNvPr id="412" name="Google Shape;412;p5"/>
            <p:cNvSpPr/>
            <p:nvPr/>
          </p:nvSpPr>
          <p:spPr>
            <a:xfrm>
              <a:off x="3251201" y="3335338"/>
              <a:ext cx="1773238" cy="1609725"/>
            </a:xfrm>
            <a:custGeom>
              <a:rect b="b" l="l" r="r" t="t"/>
              <a:pathLst>
                <a:path extrusionOk="0" h="1551" w="1708">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3" name="Google Shape;413;p5"/>
            <p:cNvSpPr/>
            <p:nvPr/>
          </p:nvSpPr>
          <p:spPr>
            <a:xfrm>
              <a:off x="3246438" y="1457326"/>
              <a:ext cx="2112963" cy="1933575"/>
            </a:xfrm>
            <a:custGeom>
              <a:rect b="b" l="l" r="r" t="t"/>
              <a:pathLst>
                <a:path extrusionOk="0" h="1862" w="2035">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4" name="Google Shape;414;p5"/>
            <p:cNvSpPr/>
            <p:nvPr/>
          </p:nvSpPr>
          <p:spPr>
            <a:xfrm>
              <a:off x="5292726" y="1068388"/>
              <a:ext cx="2541588" cy="1016000"/>
            </a:xfrm>
            <a:custGeom>
              <a:rect b="b" l="l" r="r" t="t"/>
              <a:pathLst>
                <a:path extrusionOk="0" h="979" w="2447">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5" name="Google Shape;415;p5"/>
            <p:cNvSpPr/>
            <p:nvPr/>
          </p:nvSpPr>
          <p:spPr>
            <a:xfrm>
              <a:off x="7777163" y="1998663"/>
              <a:ext cx="1181100" cy="2060575"/>
            </a:xfrm>
            <a:custGeom>
              <a:rect b="b" l="l" r="r" t="t"/>
              <a:pathLst>
                <a:path extrusionOk="0" h="1984" w="1137">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6" name="Google Shape;416;p5"/>
            <p:cNvSpPr/>
            <p:nvPr/>
          </p:nvSpPr>
          <p:spPr>
            <a:xfrm>
              <a:off x="7016751" y="4010026"/>
              <a:ext cx="1208088" cy="1095375"/>
            </a:xfrm>
            <a:custGeom>
              <a:rect b="b" l="l" r="r" t="t"/>
              <a:pathLst>
                <a:path extrusionOk="0" h="1055" w="1164">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7" name="Google Shape;417;p5"/>
            <p:cNvSpPr/>
            <p:nvPr/>
          </p:nvSpPr>
          <p:spPr>
            <a:xfrm>
              <a:off x="4975226" y="4775201"/>
              <a:ext cx="1274763" cy="733425"/>
            </a:xfrm>
            <a:custGeom>
              <a:rect b="b" l="l" r="r" t="t"/>
              <a:pathLst>
                <a:path extrusionOk="0" h="706" w="1229">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8" name="Google Shape;418;p5"/>
            <p:cNvSpPr/>
            <p:nvPr/>
          </p:nvSpPr>
          <p:spPr>
            <a:xfrm>
              <a:off x="6203951" y="5040313"/>
              <a:ext cx="1285875" cy="706438"/>
            </a:xfrm>
            <a:custGeom>
              <a:rect b="b" l="l" r="r" t="t"/>
              <a:pathLst>
                <a:path extrusionOk="0" h="681" w="1238">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419" name="Google Shape;419;p5"/>
            <p:cNvGrpSpPr/>
            <p:nvPr/>
          </p:nvGrpSpPr>
          <p:grpSpPr>
            <a:xfrm>
              <a:off x="3517901" y="1225551"/>
              <a:ext cx="5260975" cy="4090987"/>
              <a:chOff x="3517901" y="1225551"/>
              <a:chExt cx="5260975" cy="4090987"/>
            </a:xfrm>
          </p:grpSpPr>
          <p:sp>
            <p:nvSpPr>
              <p:cNvPr id="420" name="Google Shape;420;p5"/>
              <p:cNvSpPr/>
              <p:nvPr/>
            </p:nvSpPr>
            <p:spPr>
              <a:xfrm>
                <a:off x="7805738" y="2135188"/>
                <a:ext cx="109538" cy="38100"/>
              </a:xfrm>
              <a:custGeom>
                <a:rect b="b" l="l" r="r" t="t"/>
                <a:pathLst>
                  <a:path extrusionOk="0" h="37" w="106">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1" name="Google Shape;421;p5"/>
              <p:cNvSpPr/>
              <p:nvPr/>
            </p:nvSpPr>
            <p:spPr>
              <a:xfrm>
                <a:off x="8018463" y="2144713"/>
                <a:ext cx="92075" cy="34925"/>
              </a:xfrm>
              <a:custGeom>
                <a:rect b="b" l="l" r="r" t="t"/>
                <a:pathLst>
                  <a:path extrusionOk="0" h="35" w="89">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2" name="Google Shape;422;p5"/>
              <p:cNvSpPr/>
              <p:nvPr/>
            </p:nvSpPr>
            <p:spPr>
              <a:xfrm>
                <a:off x="8228013" y="2225676"/>
                <a:ext cx="107950" cy="61913"/>
              </a:xfrm>
              <a:custGeom>
                <a:rect b="b" l="l" r="r" t="t"/>
                <a:pathLst>
                  <a:path extrusionOk="0" h="59" w="105">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3" name="Google Shape;423;p5"/>
              <p:cNvSpPr/>
              <p:nvPr/>
            </p:nvSpPr>
            <p:spPr>
              <a:xfrm>
                <a:off x="8421688" y="2389188"/>
                <a:ext cx="77788" cy="84138"/>
              </a:xfrm>
              <a:custGeom>
                <a:rect b="b" l="l" r="r" t="t"/>
                <a:pathLst>
                  <a:path extrusionOk="0" h="81" w="75">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4" name="Google Shape;424;p5"/>
              <p:cNvSpPr/>
              <p:nvPr/>
            </p:nvSpPr>
            <p:spPr>
              <a:xfrm>
                <a:off x="8572501" y="2570163"/>
                <a:ext cx="60325" cy="90488"/>
              </a:xfrm>
              <a:custGeom>
                <a:rect b="b" l="l" r="r" t="t"/>
                <a:pathLst>
                  <a:path extrusionOk="0" h="88" w="57">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5" name="Google Shape;425;p5"/>
              <p:cNvSpPr/>
              <p:nvPr/>
            </p:nvSpPr>
            <p:spPr>
              <a:xfrm>
                <a:off x="8664576" y="2767013"/>
                <a:ext cx="42863" cy="88900"/>
              </a:xfrm>
              <a:custGeom>
                <a:rect b="b" l="l" r="r" t="t"/>
                <a:pathLst>
                  <a:path extrusionOk="0" h="86" w="41">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6" name="Google Shape;426;p5"/>
              <p:cNvSpPr/>
              <p:nvPr/>
            </p:nvSpPr>
            <p:spPr>
              <a:xfrm>
                <a:off x="8740776" y="2992438"/>
                <a:ext cx="26988" cy="107950"/>
              </a:xfrm>
              <a:custGeom>
                <a:rect b="b" l="l" r="r" t="t"/>
                <a:pathLst>
                  <a:path extrusionOk="0" h="104" w="27">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7" name="Google Shape;427;p5"/>
              <p:cNvSpPr/>
              <p:nvPr/>
            </p:nvSpPr>
            <p:spPr>
              <a:xfrm>
                <a:off x="8753476" y="3206751"/>
                <a:ext cx="25400" cy="80963"/>
              </a:xfrm>
              <a:custGeom>
                <a:rect b="b" l="l" r="r" t="t"/>
                <a:pathLst>
                  <a:path extrusionOk="0" h="78" w="24">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8" name="Google Shape;428;p5"/>
              <p:cNvSpPr/>
              <p:nvPr/>
            </p:nvSpPr>
            <p:spPr>
              <a:xfrm>
                <a:off x="8672513" y="3368676"/>
                <a:ext cx="61913" cy="100013"/>
              </a:xfrm>
              <a:custGeom>
                <a:rect b="b" l="l" r="r" t="t"/>
                <a:pathLst>
                  <a:path extrusionOk="0" h="97" w="61">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9" name="Google Shape;429;p5"/>
              <p:cNvSpPr/>
              <p:nvPr/>
            </p:nvSpPr>
            <p:spPr>
              <a:xfrm>
                <a:off x="8559801" y="3544888"/>
                <a:ext cx="68263" cy="84138"/>
              </a:xfrm>
              <a:custGeom>
                <a:rect b="b" l="l" r="r" t="t"/>
                <a:pathLst>
                  <a:path extrusionOk="0" h="81" w="66">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0" name="Google Shape;430;p5"/>
              <p:cNvSpPr/>
              <p:nvPr/>
            </p:nvSpPr>
            <p:spPr>
              <a:xfrm>
                <a:off x="8374063" y="3732213"/>
                <a:ext cx="80963" cy="65088"/>
              </a:xfrm>
              <a:custGeom>
                <a:rect b="b" l="l" r="r" t="t"/>
                <a:pathLst>
                  <a:path extrusionOk="0" h="62" w="79">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1" name="Google Shape;431;p5"/>
              <p:cNvSpPr/>
              <p:nvPr/>
            </p:nvSpPr>
            <p:spPr>
              <a:xfrm>
                <a:off x="7953376" y="3932238"/>
                <a:ext cx="93663" cy="30163"/>
              </a:xfrm>
              <a:custGeom>
                <a:rect b="b" l="l" r="r" t="t"/>
                <a:pathLst>
                  <a:path extrusionOk="0" h="30" w="91">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2" name="Google Shape;432;p5"/>
              <p:cNvSpPr/>
              <p:nvPr/>
            </p:nvSpPr>
            <p:spPr>
              <a:xfrm>
                <a:off x="7991476" y="3992563"/>
                <a:ext cx="65088" cy="77788"/>
              </a:xfrm>
              <a:custGeom>
                <a:rect b="b" l="l" r="r" t="t"/>
                <a:pathLst>
                  <a:path extrusionOk="0" h="74" w="63">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3" name="Google Shape;433;p5"/>
              <p:cNvSpPr/>
              <p:nvPr/>
            </p:nvSpPr>
            <p:spPr>
              <a:xfrm>
                <a:off x="8085138" y="4160838"/>
                <a:ext cx="26988" cy="95250"/>
              </a:xfrm>
              <a:custGeom>
                <a:rect b="b" l="l" r="r" t="t"/>
                <a:pathLst>
                  <a:path extrusionOk="0" h="91" w="26">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4" name="Google Shape;434;p5"/>
              <p:cNvSpPr/>
              <p:nvPr/>
            </p:nvSpPr>
            <p:spPr>
              <a:xfrm>
                <a:off x="8034338" y="4348163"/>
                <a:ext cx="44450" cy="106363"/>
              </a:xfrm>
              <a:custGeom>
                <a:rect b="b" l="l" r="r" t="t"/>
                <a:pathLst>
                  <a:path extrusionOk="0" h="102" w="43">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5" name="Google Shape;435;p5"/>
              <p:cNvSpPr/>
              <p:nvPr/>
            </p:nvSpPr>
            <p:spPr>
              <a:xfrm>
                <a:off x="7883526" y="4581526"/>
                <a:ext cx="80963" cy="74613"/>
              </a:xfrm>
              <a:custGeom>
                <a:rect b="b" l="l" r="r" t="t"/>
                <a:pathLst>
                  <a:path extrusionOk="0" h="72" w="78">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6" name="Google Shape;436;p5"/>
              <p:cNvSpPr/>
              <p:nvPr/>
            </p:nvSpPr>
            <p:spPr>
              <a:xfrm>
                <a:off x="7666038" y="4762501"/>
                <a:ext cx="120650" cy="58738"/>
              </a:xfrm>
              <a:custGeom>
                <a:rect b="b" l="l" r="r" t="t"/>
                <a:pathLst>
                  <a:path extrusionOk="0" h="56" w="117">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7" name="Google Shape;437;p5"/>
              <p:cNvSpPr/>
              <p:nvPr/>
            </p:nvSpPr>
            <p:spPr>
              <a:xfrm>
                <a:off x="7434263" y="4868863"/>
                <a:ext cx="123825" cy="47625"/>
              </a:xfrm>
              <a:custGeom>
                <a:rect b="b" l="l" r="r" t="t"/>
                <a:pathLst>
                  <a:path extrusionOk="0" h="46" w="120">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8" name="Google Shape;438;p5"/>
              <p:cNvSpPr/>
              <p:nvPr/>
            </p:nvSpPr>
            <p:spPr>
              <a:xfrm>
                <a:off x="7192963" y="4932363"/>
                <a:ext cx="153988" cy="38100"/>
              </a:xfrm>
              <a:custGeom>
                <a:rect b="b" l="l" r="r" t="t"/>
                <a:pathLst>
                  <a:path extrusionOk="0" h="37" w="148">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9" name="Google Shape;439;p5"/>
              <p:cNvSpPr/>
              <p:nvPr/>
            </p:nvSpPr>
            <p:spPr>
              <a:xfrm>
                <a:off x="6989763" y="4945063"/>
                <a:ext cx="88900" cy="22225"/>
              </a:xfrm>
              <a:custGeom>
                <a:rect b="b" l="l" r="r" t="t"/>
                <a:pathLst>
                  <a:path extrusionOk="0" h="22" w="86">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0" name="Google Shape;440;p5"/>
              <p:cNvSpPr/>
              <p:nvPr/>
            </p:nvSpPr>
            <p:spPr>
              <a:xfrm>
                <a:off x="6748463" y="4924426"/>
                <a:ext cx="80963" cy="31750"/>
              </a:xfrm>
              <a:custGeom>
                <a:rect b="b" l="l" r="r" t="t"/>
                <a:pathLst>
                  <a:path extrusionOk="0" h="31" w="79">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1" name="Google Shape;441;p5"/>
              <p:cNvSpPr/>
              <p:nvPr/>
            </p:nvSpPr>
            <p:spPr>
              <a:xfrm>
                <a:off x="6559551" y="4949826"/>
                <a:ext cx="68263" cy="61913"/>
              </a:xfrm>
              <a:custGeom>
                <a:rect b="b" l="l" r="r" t="t"/>
                <a:pathLst>
                  <a:path extrusionOk="0" h="59" w="67">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2" name="Google Shape;442;p5"/>
              <p:cNvSpPr/>
              <p:nvPr/>
            </p:nvSpPr>
            <p:spPr>
              <a:xfrm>
                <a:off x="6375401" y="5078413"/>
                <a:ext cx="80963" cy="49213"/>
              </a:xfrm>
              <a:custGeom>
                <a:rect b="b" l="l" r="r" t="t"/>
                <a:pathLst>
                  <a:path extrusionOk="0" h="46" w="78">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3" name="Google Shape;443;p5"/>
              <p:cNvSpPr/>
              <p:nvPr/>
            </p:nvSpPr>
            <p:spPr>
              <a:xfrm>
                <a:off x="6167438" y="5192713"/>
                <a:ext cx="114300" cy="50800"/>
              </a:xfrm>
              <a:custGeom>
                <a:rect b="b" l="l" r="r" t="t"/>
                <a:pathLst>
                  <a:path extrusionOk="0" h="50" w="11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4" name="Google Shape;444;p5"/>
              <p:cNvSpPr/>
              <p:nvPr/>
            </p:nvSpPr>
            <p:spPr>
              <a:xfrm>
                <a:off x="5929313" y="5272088"/>
                <a:ext cx="131763" cy="36513"/>
              </a:xfrm>
              <a:custGeom>
                <a:rect b="b" l="l" r="r" t="t"/>
                <a:pathLst>
                  <a:path extrusionOk="0" h="35" w="128">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5" name="Google Shape;445;p5"/>
              <p:cNvSpPr/>
              <p:nvPr/>
            </p:nvSpPr>
            <p:spPr>
              <a:xfrm>
                <a:off x="5719763" y="5281613"/>
                <a:ext cx="104775" cy="34925"/>
              </a:xfrm>
              <a:custGeom>
                <a:rect b="b" l="l" r="r" t="t"/>
                <a:pathLst>
                  <a:path extrusionOk="0" h="33" w="101">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6" name="Google Shape;446;p5"/>
              <p:cNvSpPr/>
              <p:nvPr/>
            </p:nvSpPr>
            <p:spPr>
              <a:xfrm>
                <a:off x="5516563" y="5238751"/>
                <a:ext cx="103188" cy="33338"/>
              </a:xfrm>
              <a:custGeom>
                <a:rect b="b" l="l" r="r" t="t"/>
                <a:pathLst>
                  <a:path extrusionOk="0" h="32" w="100">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7" name="Google Shape;447;p5"/>
              <p:cNvSpPr/>
              <p:nvPr/>
            </p:nvSpPr>
            <p:spPr>
              <a:xfrm>
                <a:off x="5327651" y="5132388"/>
                <a:ext cx="85725" cy="60325"/>
              </a:xfrm>
              <a:custGeom>
                <a:rect b="b" l="l" r="r" t="t"/>
                <a:pathLst>
                  <a:path extrusionOk="0" h="58" w="82">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8" name="Google Shape;448;p5"/>
              <p:cNvSpPr/>
              <p:nvPr/>
            </p:nvSpPr>
            <p:spPr>
              <a:xfrm>
                <a:off x="5167313" y="4940301"/>
                <a:ext cx="87313" cy="103188"/>
              </a:xfrm>
              <a:custGeom>
                <a:rect b="b" l="l" r="r" t="t"/>
                <a:pathLst>
                  <a:path extrusionOk="0" h="98" w="83">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9" name="Google Shape;449;p5"/>
              <p:cNvSpPr/>
              <p:nvPr/>
            </p:nvSpPr>
            <p:spPr>
              <a:xfrm>
                <a:off x="5113338" y="4803776"/>
                <a:ext cx="50800" cy="74613"/>
              </a:xfrm>
              <a:custGeom>
                <a:rect b="b" l="l" r="r" t="t"/>
                <a:pathLst>
                  <a:path extrusionOk="0" h="71" w="49">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0" name="Google Shape;450;p5"/>
              <p:cNvSpPr/>
              <p:nvPr/>
            </p:nvSpPr>
            <p:spPr>
              <a:xfrm>
                <a:off x="5035551" y="4613276"/>
                <a:ext cx="60325" cy="101600"/>
              </a:xfrm>
              <a:custGeom>
                <a:rect b="b" l="l" r="r" t="t"/>
                <a:pathLst>
                  <a:path extrusionOk="0" h="97" w="58">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1" name="Google Shape;451;p5"/>
              <p:cNvSpPr/>
              <p:nvPr/>
            </p:nvSpPr>
            <p:spPr>
              <a:xfrm>
                <a:off x="4221163" y="4760913"/>
                <a:ext cx="82550" cy="20638"/>
              </a:xfrm>
              <a:custGeom>
                <a:rect b="b" l="l" r="r" t="t"/>
                <a:pathLst>
                  <a:path extrusionOk="0" h="19" w="7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2" name="Google Shape;452;p5"/>
              <p:cNvSpPr/>
              <p:nvPr/>
            </p:nvSpPr>
            <p:spPr>
              <a:xfrm>
                <a:off x="4384676" y="4772026"/>
                <a:ext cx="106363" cy="17463"/>
              </a:xfrm>
              <a:custGeom>
                <a:rect b="b" l="l" r="r" t="t"/>
                <a:pathLst>
                  <a:path extrusionOk="0" h="17" w="102">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3" name="Google Shape;453;p5"/>
              <p:cNvSpPr/>
              <p:nvPr/>
            </p:nvSpPr>
            <p:spPr>
              <a:xfrm>
                <a:off x="4584701" y="4762501"/>
                <a:ext cx="90488" cy="34925"/>
              </a:xfrm>
              <a:custGeom>
                <a:rect b="b" l="l" r="r" t="t"/>
                <a:pathLst>
                  <a:path extrusionOk="0" h="33" w="87">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4" name="Google Shape;454;p5"/>
              <p:cNvSpPr/>
              <p:nvPr/>
            </p:nvSpPr>
            <p:spPr>
              <a:xfrm>
                <a:off x="4751388" y="4727576"/>
                <a:ext cx="88900" cy="25400"/>
              </a:xfrm>
              <a:custGeom>
                <a:rect b="b" l="l" r="r" t="t"/>
                <a:pathLst>
                  <a:path extrusionOk="0" h="25" w="86">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5" name="Google Shape;455;p5"/>
              <p:cNvSpPr/>
              <p:nvPr/>
            </p:nvSpPr>
            <p:spPr>
              <a:xfrm>
                <a:off x="4892676" y="4657726"/>
                <a:ext cx="92075" cy="52388"/>
              </a:xfrm>
              <a:custGeom>
                <a:rect b="b" l="l" r="r" t="t"/>
                <a:pathLst>
                  <a:path extrusionOk="0" h="50" w="89">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6" name="Google Shape;456;p5"/>
              <p:cNvSpPr/>
              <p:nvPr/>
            </p:nvSpPr>
            <p:spPr>
              <a:xfrm>
                <a:off x="4024313" y="4714876"/>
                <a:ext cx="93663" cy="31750"/>
              </a:xfrm>
              <a:custGeom>
                <a:rect b="b" l="l" r="r" t="t"/>
                <a:pathLst>
                  <a:path extrusionOk="0" h="31" w="9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7" name="Google Shape;457;p5"/>
              <p:cNvSpPr/>
              <p:nvPr/>
            </p:nvSpPr>
            <p:spPr>
              <a:xfrm>
                <a:off x="3851276" y="4625976"/>
                <a:ext cx="98425" cy="63500"/>
              </a:xfrm>
              <a:custGeom>
                <a:rect b="b" l="l" r="r" t="t"/>
                <a:pathLst>
                  <a:path extrusionOk="0" h="61" w="94">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8" name="Google Shape;458;p5"/>
              <p:cNvSpPr/>
              <p:nvPr/>
            </p:nvSpPr>
            <p:spPr>
              <a:xfrm>
                <a:off x="3706813" y="4486276"/>
                <a:ext cx="82550" cy="73025"/>
              </a:xfrm>
              <a:custGeom>
                <a:rect b="b" l="l" r="r" t="t"/>
                <a:pathLst>
                  <a:path extrusionOk="0" h="71" w="79">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9" name="Google Shape;459;p5"/>
              <p:cNvSpPr/>
              <p:nvPr/>
            </p:nvSpPr>
            <p:spPr>
              <a:xfrm>
                <a:off x="3595688" y="4313238"/>
                <a:ext cx="57150" cy="82550"/>
              </a:xfrm>
              <a:custGeom>
                <a:rect b="b" l="l" r="r" t="t"/>
                <a:pathLst>
                  <a:path extrusionOk="0" h="79" w="56">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0" name="Google Shape;460;p5"/>
              <p:cNvSpPr/>
              <p:nvPr/>
            </p:nvSpPr>
            <p:spPr>
              <a:xfrm>
                <a:off x="3533776" y="4113213"/>
                <a:ext cx="42863" cy="101600"/>
              </a:xfrm>
              <a:custGeom>
                <a:rect b="b" l="l" r="r" t="t"/>
                <a:pathLst>
                  <a:path extrusionOk="0" h="99" w="42">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1" name="Google Shape;461;p5"/>
              <p:cNvSpPr/>
              <p:nvPr/>
            </p:nvSpPr>
            <p:spPr>
              <a:xfrm>
                <a:off x="3517901" y="3932238"/>
                <a:ext cx="20638" cy="79375"/>
              </a:xfrm>
              <a:custGeom>
                <a:rect b="b" l="l" r="r" t="t"/>
                <a:pathLst>
                  <a:path extrusionOk="0" h="76" w="19">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2" name="Google Shape;462;p5"/>
              <p:cNvSpPr/>
              <p:nvPr/>
            </p:nvSpPr>
            <p:spPr>
              <a:xfrm>
                <a:off x="3522663" y="3695701"/>
                <a:ext cx="47625" cy="131763"/>
              </a:xfrm>
              <a:custGeom>
                <a:rect b="b" l="l" r="r" t="t"/>
                <a:pathLst>
                  <a:path extrusionOk="0" h="127" w="46">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3" name="Google Shape;463;p5"/>
              <p:cNvSpPr/>
              <p:nvPr/>
            </p:nvSpPr>
            <p:spPr>
              <a:xfrm>
                <a:off x="3586163" y="3575051"/>
                <a:ext cx="50800" cy="66675"/>
              </a:xfrm>
              <a:custGeom>
                <a:rect b="b" l="l" r="r" t="t"/>
                <a:pathLst>
                  <a:path extrusionOk="0" h="64" w="48">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4" name="Google Shape;464;p5"/>
              <p:cNvSpPr/>
              <p:nvPr/>
            </p:nvSpPr>
            <p:spPr>
              <a:xfrm>
                <a:off x="3698876" y="3435351"/>
                <a:ext cx="66675" cy="74613"/>
              </a:xfrm>
              <a:custGeom>
                <a:rect b="b" l="l" r="r" t="t"/>
                <a:pathLst>
                  <a:path extrusionOk="0" h="71" w="64">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5" name="Google Shape;465;p5"/>
              <p:cNvSpPr/>
              <p:nvPr/>
            </p:nvSpPr>
            <p:spPr>
              <a:xfrm>
                <a:off x="3798888" y="3357563"/>
                <a:ext cx="57150" cy="34925"/>
              </a:xfrm>
              <a:custGeom>
                <a:rect b="b" l="l" r="r" t="t"/>
                <a:pathLst>
                  <a:path extrusionOk="0" h="34" w="56">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6" name="Google Shape;466;p5"/>
              <p:cNvSpPr/>
              <p:nvPr/>
            </p:nvSpPr>
            <p:spPr>
              <a:xfrm>
                <a:off x="3725863" y="3227388"/>
                <a:ext cx="76200" cy="69850"/>
              </a:xfrm>
              <a:custGeom>
                <a:rect b="b" l="l" r="r" t="t"/>
                <a:pathLst>
                  <a:path extrusionOk="0" h="68" w="74">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7" name="Google Shape;467;p5"/>
              <p:cNvSpPr/>
              <p:nvPr/>
            </p:nvSpPr>
            <p:spPr>
              <a:xfrm>
                <a:off x="3622676" y="3065463"/>
                <a:ext cx="60325" cy="96838"/>
              </a:xfrm>
              <a:custGeom>
                <a:rect b="b" l="l" r="r" t="t"/>
                <a:pathLst>
                  <a:path extrusionOk="0" h="94" w="58">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8" name="Google Shape;468;p5"/>
              <p:cNvSpPr/>
              <p:nvPr/>
            </p:nvSpPr>
            <p:spPr>
              <a:xfrm>
                <a:off x="3565526" y="2909888"/>
                <a:ext cx="22225" cy="68263"/>
              </a:xfrm>
              <a:custGeom>
                <a:rect b="b" l="l" r="r" t="t"/>
                <a:pathLst>
                  <a:path extrusionOk="0" h="66" w="22">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9" name="Google Shape;469;p5"/>
              <p:cNvSpPr/>
              <p:nvPr/>
            </p:nvSpPr>
            <p:spPr>
              <a:xfrm>
                <a:off x="3538538" y="2741613"/>
                <a:ext cx="28575" cy="100013"/>
              </a:xfrm>
              <a:custGeom>
                <a:rect b="b" l="l" r="r" t="t"/>
                <a:pathLst>
                  <a:path extrusionOk="0" h="96" w="27">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0" name="Google Shape;470;p5"/>
              <p:cNvSpPr/>
              <p:nvPr/>
            </p:nvSpPr>
            <p:spPr>
              <a:xfrm>
                <a:off x="3546476" y="2592388"/>
                <a:ext cx="22225" cy="73025"/>
              </a:xfrm>
              <a:custGeom>
                <a:rect b="b" l="l" r="r" t="t"/>
                <a:pathLst>
                  <a:path extrusionOk="0" h="70" w="22">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1" name="Google Shape;471;p5"/>
              <p:cNvSpPr/>
              <p:nvPr/>
            </p:nvSpPr>
            <p:spPr>
              <a:xfrm>
                <a:off x="3595688" y="2397126"/>
                <a:ext cx="49213" cy="103188"/>
              </a:xfrm>
              <a:custGeom>
                <a:rect b="b" l="l" r="r" t="t"/>
                <a:pathLst>
                  <a:path extrusionOk="0" h="99" w="47">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2" name="Google Shape;472;p5"/>
              <p:cNvSpPr/>
              <p:nvPr/>
            </p:nvSpPr>
            <p:spPr>
              <a:xfrm>
                <a:off x="3670301" y="2254251"/>
                <a:ext cx="57150" cy="80963"/>
              </a:xfrm>
              <a:custGeom>
                <a:rect b="b" l="l" r="r" t="t"/>
                <a:pathLst>
                  <a:path extrusionOk="0" h="78" w="55">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3" name="Google Shape;473;p5"/>
              <p:cNvSpPr/>
              <p:nvPr/>
            </p:nvSpPr>
            <p:spPr>
              <a:xfrm>
                <a:off x="3754438" y="2087563"/>
                <a:ext cx="73025" cy="87313"/>
              </a:xfrm>
              <a:custGeom>
                <a:rect b="b" l="l" r="r" t="t"/>
                <a:pathLst>
                  <a:path extrusionOk="0" h="85" w="71">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4" name="Google Shape;474;p5"/>
              <p:cNvSpPr/>
              <p:nvPr/>
            </p:nvSpPr>
            <p:spPr>
              <a:xfrm>
                <a:off x="3865563" y="1936751"/>
                <a:ext cx="80963" cy="104775"/>
              </a:xfrm>
              <a:custGeom>
                <a:rect b="b" l="l" r="r" t="t"/>
                <a:pathLst>
                  <a:path extrusionOk="0" h="101" w="79">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5" name="Google Shape;475;p5"/>
              <p:cNvSpPr/>
              <p:nvPr/>
            </p:nvSpPr>
            <p:spPr>
              <a:xfrm>
                <a:off x="3984626" y="1827213"/>
                <a:ext cx="87313" cy="65088"/>
              </a:xfrm>
              <a:custGeom>
                <a:rect b="b" l="l" r="r" t="t"/>
                <a:pathLst>
                  <a:path extrusionOk="0" h="63" w="85">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6" name="Google Shape;476;p5"/>
              <p:cNvSpPr/>
              <p:nvPr/>
            </p:nvSpPr>
            <p:spPr>
              <a:xfrm>
                <a:off x="4127501" y="1725613"/>
                <a:ext cx="109538" cy="76200"/>
              </a:xfrm>
              <a:custGeom>
                <a:rect b="b" l="l" r="r" t="t"/>
                <a:pathLst>
                  <a:path extrusionOk="0" h="74" w="105">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7" name="Google Shape;477;p5"/>
              <p:cNvSpPr/>
              <p:nvPr/>
            </p:nvSpPr>
            <p:spPr>
              <a:xfrm>
                <a:off x="4300538" y="1655763"/>
                <a:ext cx="87313" cy="47625"/>
              </a:xfrm>
              <a:custGeom>
                <a:rect b="b" l="l" r="r" t="t"/>
                <a:pathLst>
                  <a:path extrusionOk="0" h="47" w="84">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8" name="Google Shape;478;p5"/>
              <p:cNvSpPr/>
              <p:nvPr/>
            </p:nvSpPr>
            <p:spPr>
              <a:xfrm>
                <a:off x="4451351" y="1609726"/>
                <a:ext cx="103188" cy="31750"/>
              </a:xfrm>
              <a:custGeom>
                <a:rect b="b" l="l" r="r" t="t"/>
                <a:pathLst>
                  <a:path extrusionOk="0" h="31" w="100">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9" name="Google Shape;479;p5"/>
              <p:cNvSpPr/>
              <p:nvPr/>
            </p:nvSpPr>
            <p:spPr>
              <a:xfrm>
                <a:off x="4638676" y="1628776"/>
                <a:ext cx="109538" cy="19050"/>
              </a:xfrm>
              <a:custGeom>
                <a:rect b="b" l="l" r="r" t="t"/>
                <a:pathLst>
                  <a:path extrusionOk="0" h="18" w="105">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0" name="Google Shape;480;p5"/>
              <p:cNvSpPr/>
              <p:nvPr/>
            </p:nvSpPr>
            <p:spPr>
              <a:xfrm>
                <a:off x="4851401" y="1643063"/>
                <a:ext cx="68263" cy="30163"/>
              </a:xfrm>
              <a:custGeom>
                <a:rect b="b" l="l" r="r" t="t"/>
                <a:pathLst>
                  <a:path extrusionOk="0" h="28" w="65">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1" name="Google Shape;481;p5"/>
              <p:cNvSpPr/>
              <p:nvPr/>
            </p:nvSpPr>
            <p:spPr>
              <a:xfrm>
                <a:off x="5008563" y="1714501"/>
                <a:ext cx="71438" cy="33338"/>
              </a:xfrm>
              <a:custGeom>
                <a:rect b="b" l="l" r="r" t="t"/>
                <a:pathLst>
                  <a:path extrusionOk="0" h="33" w="68">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2" name="Google Shape;482;p5"/>
              <p:cNvSpPr/>
              <p:nvPr/>
            </p:nvSpPr>
            <p:spPr>
              <a:xfrm>
                <a:off x="5149851" y="1784351"/>
                <a:ext cx="85725" cy="47625"/>
              </a:xfrm>
              <a:custGeom>
                <a:rect b="b" l="l" r="r" t="t"/>
                <a:pathLst>
                  <a:path extrusionOk="0" h="46" w="83">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3" name="Google Shape;483;p5"/>
              <p:cNvSpPr/>
              <p:nvPr/>
            </p:nvSpPr>
            <p:spPr>
              <a:xfrm>
                <a:off x="5305426" y="1847851"/>
                <a:ext cx="66675" cy="61913"/>
              </a:xfrm>
              <a:custGeom>
                <a:rect b="b" l="l" r="r" t="t"/>
                <a:pathLst>
                  <a:path extrusionOk="0" h="59" w="65">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4" name="Google Shape;484;p5"/>
              <p:cNvSpPr/>
              <p:nvPr/>
            </p:nvSpPr>
            <p:spPr>
              <a:xfrm>
                <a:off x="5380038" y="1765301"/>
                <a:ext cx="30163" cy="87313"/>
              </a:xfrm>
              <a:custGeom>
                <a:rect b="b" l="l" r="r" t="t"/>
                <a:pathLst>
                  <a:path extrusionOk="0" h="84" w="28">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5" name="Google Shape;485;p5"/>
              <p:cNvSpPr/>
              <p:nvPr/>
            </p:nvSpPr>
            <p:spPr>
              <a:xfrm>
                <a:off x="5451476" y="1625601"/>
                <a:ext cx="39688" cy="63500"/>
              </a:xfrm>
              <a:custGeom>
                <a:rect b="b" l="l" r="r" t="t"/>
                <a:pathLst>
                  <a:path extrusionOk="0" h="62" w="39">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6" name="Google Shape;486;p5"/>
              <p:cNvSpPr/>
              <p:nvPr/>
            </p:nvSpPr>
            <p:spPr>
              <a:xfrm>
                <a:off x="5540376" y="1449388"/>
                <a:ext cx="88900" cy="112713"/>
              </a:xfrm>
              <a:custGeom>
                <a:rect b="b" l="l" r="r" t="t"/>
                <a:pathLst>
                  <a:path extrusionOk="0" h="108" w="86">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7" name="Google Shape;487;p5"/>
              <p:cNvSpPr/>
              <p:nvPr/>
            </p:nvSpPr>
            <p:spPr>
              <a:xfrm>
                <a:off x="5675313" y="1382713"/>
                <a:ext cx="88900" cy="57150"/>
              </a:xfrm>
              <a:custGeom>
                <a:rect b="b" l="l" r="r" t="t"/>
                <a:pathLst>
                  <a:path extrusionOk="0" h="55" w="86">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8" name="Google Shape;488;p5"/>
              <p:cNvSpPr/>
              <p:nvPr/>
            </p:nvSpPr>
            <p:spPr>
              <a:xfrm>
                <a:off x="5895976" y="1304926"/>
                <a:ext cx="57150" cy="28575"/>
              </a:xfrm>
              <a:custGeom>
                <a:rect b="b" l="l" r="r" t="t"/>
                <a:pathLst>
                  <a:path extrusionOk="0" h="27" w="56">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9" name="Google Shape;489;p5"/>
              <p:cNvSpPr/>
              <p:nvPr/>
            </p:nvSpPr>
            <p:spPr>
              <a:xfrm>
                <a:off x="6059488" y="1247776"/>
                <a:ext cx="125413" cy="41275"/>
              </a:xfrm>
              <a:custGeom>
                <a:rect b="b" l="l" r="r" t="t"/>
                <a:pathLst>
                  <a:path extrusionOk="0" h="40" w="121">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0" name="Google Shape;490;p5"/>
              <p:cNvSpPr/>
              <p:nvPr/>
            </p:nvSpPr>
            <p:spPr>
              <a:xfrm>
                <a:off x="6319838" y="1225551"/>
                <a:ext cx="120650" cy="30163"/>
              </a:xfrm>
              <a:custGeom>
                <a:rect b="b" l="l" r="r" t="t"/>
                <a:pathLst>
                  <a:path extrusionOk="0" h="28" w="116">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1" name="Google Shape;491;p5"/>
              <p:cNvSpPr/>
              <p:nvPr/>
            </p:nvSpPr>
            <p:spPr>
              <a:xfrm>
                <a:off x="6584951" y="1241426"/>
                <a:ext cx="109538" cy="19050"/>
              </a:xfrm>
              <a:custGeom>
                <a:rect b="b" l="l" r="r" t="t"/>
                <a:pathLst>
                  <a:path extrusionOk="0" h="18" w="106">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2" name="Google Shape;492;p5"/>
              <p:cNvSpPr/>
              <p:nvPr/>
            </p:nvSpPr>
            <p:spPr>
              <a:xfrm>
                <a:off x="6799263" y="1285876"/>
                <a:ext cx="117475" cy="47625"/>
              </a:xfrm>
              <a:custGeom>
                <a:rect b="b" l="l" r="r" t="t"/>
                <a:pathLst>
                  <a:path extrusionOk="0" h="45" w="112">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3" name="Google Shape;493;p5"/>
              <p:cNvSpPr/>
              <p:nvPr/>
            </p:nvSpPr>
            <p:spPr>
              <a:xfrm>
                <a:off x="6962776" y="1343026"/>
                <a:ext cx="122238" cy="44450"/>
              </a:xfrm>
              <a:custGeom>
                <a:rect b="b" l="l" r="r" t="t"/>
                <a:pathLst>
                  <a:path extrusionOk="0" h="43" w="117">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4" name="Google Shape;494;p5"/>
              <p:cNvSpPr/>
              <p:nvPr/>
            </p:nvSpPr>
            <p:spPr>
              <a:xfrm>
                <a:off x="7148513" y="1409701"/>
                <a:ext cx="104775" cy="49213"/>
              </a:xfrm>
              <a:custGeom>
                <a:rect b="b" l="l" r="r" t="t"/>
                <a:pathLst>
                  <a:path extrusionOk="0" h="47" w="101">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5" name="Google Shape;495;p5"/>
              <p:cNvSpPr/>
              <p:nvPr/>
            </p:nvSpPr>
            <p:spPr>
              <a:xfrm>
                <a:off x="7273926" y="1504951"/>
                <a:ext cx="114300" cy="74613"/>
              </a:xfrm>
              <a:custGeom>
                <a:rect b="b" l="l" r="r" t="t"/>
                <a:pathLst>
                  <a:path extrusionOk="0" h="71" w="110">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6" name="Google Shape;496;p5"/>
              <p:cNvSpPr/>
              <p:nvPr/>
            </p:nvSpPr>
            <p:spPr>
              <a:xfrm>
                <a:off x="7424738" y="1631951"/>
                <a:ext cx="88900" cy="96838"/>
              </a:xfrm>
              <a:custGeom>
                <a:rect b="b" l="l" r="r" t="t"/>
                <a:pathLst>
                  <a:path extrusionOk="0" h="93" w="85">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7" name="Google Shape;497;p5"/>
              <p:cNvSpPr/>
              <p:nvPr/>
            </p:nvSpPr>
            <p:spPr>
              <a:xfrm>
                <a:off x="7540626" y="1792288"/>
                <a:ext cx="53975" cy="84138"/>
              </a:xfrm>
              <a:custGeom>
                <a:rect b="b" l="l" r="r" t="t"/>
                <a:pathLst>
                  <a:path extrusionOk="0" h="81" w="52">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8" name="Google Shape;498;p5"/>
              <p:cNvSpPr/>
              <p:nvPr/>
            </p:nvSpPr>
            <p:spPr>
              <a:xfrm>
                <a:off x="7627938" y="1963738"/>
                <a:ext cx="57150" cy="109538"/>
              </a:xfrm>
              <a:custGeom>
                <a:rect b="b" l="l" r="r" t="t"/>
                <a:pathLst>
                  <a:path extrusionOk="0" h="106" w="55">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9" name="Google Shape;499;p5"/>
              <p:cNvSpPr/>
              <p:nvPr/>
            </p:nvSpPr>
            <p:spPr>
              <a:xfrm>
                <a:off x="7700963" y="2119313"/>
                <a:ext cx="49213" cy="73025"/>
              </a:xfrm>
              <a:custGeom>
                <a:rect b="b" l="l" r="r" t="t"/>
                <a:pathLst>
                  <a:path extrusionOk="0" h="70" w="47">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0" name="Google Shape;500;p5"/>
              <p:cNvSpPr/>
              <p:nvPr/>
            </p:nvSpPr>
            <p:spPr>
              <a:xfrm>
                <a:off x="8164513" y="3827463"/>
                <a:ext cx="123825" cy="60325"/>
              </a:xfrm>
              <a:custGeom>
                <a:rect b="b" l="l" r="r" t="t"/>
                <a:pathLst>
                  <a:path extrusionOk="0" h="59" w="118">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grpSp>
        <p:nvGrpSpPr>
          <p:cNvPr id="501" name="Google Shape;501;p5"/>
          <p:cNvGrpSpPr/>
          <p:nvPr/>
        </p:nvGrpSpPr>
        <p:grpSpPr>
          <a:xfrm>
            <a:off x="1538691" y="1015955"/>
            <a:ext cx="2338421" cy="1650994"/>
            <a:chOff x="3246438" y="1068388"/>
            <a:chExt cx="5711825" cy="4678363"/>
          </a:xfrm>
        </p:grpSpPr>
        <p:sp>
          <p:nvSpPr>
            <p:cNvPr id="502" name="Google Shape;502;p5"/>
            <p:cNvSpPr/>
            <p:nvPr/>
          </p:nvSpPr>
          <p:spPr>
            <a:xfrm>
              <a:off x="3251201" y="3335338"/>
              <a:ext cx="1773238" cy="1609725"/>
            </a:xfrm>
            <a:custGeom>
              <a:rect b="b" l="l" r="r" t="t"/>
              <a:pathLst>
                <a:path extrusionOk="0" h="1551" w="1708">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3" name="Google Shape;503;p5"/>
            <p:cNvSpPr/>
            <p:nvPr/>
          </p:nvSpPr>
          <p:spPr>
            <a:xfrm>
              <a:off x="3246438" y="1457326"/>
              <a:ext cx="2112963" cy="1933575"/>
            </a:xfrm>
            <a:custGeom>
              <a:rect b="b" l="l" r="r" t="t"/>
              <a:pathLst>
                <a:path extrusionOk="0" h="1862" w="2035">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4" name="Google Shape;504;p5"/>
            <p:cNvSpPr/>
            <p:nvPr/>
          </p:nvSpPr>
          <p:spPr>
            <a:xfrm>
              <a:off x="5292726" y="1068388"/>
              <a:ext cx="2541588" cy="1016000"/>
            </a:xfrm>
            <a:custGeom>
              <a:rect b="b" l="l" r="r" t="t"/>
              <a:pathLst>
                <a:path extrusionOk="0" h="979" w="2447">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5" name="Google Shape;505;p5"/>
            <p:cNvSpPr/>
            <p:nvPr/>
          </p:nvSpPr>
          <p:spPr>
            <a:xfrm>
              <a:off x="7777163" y="1998663"/>
              <a:ext cx="1181100" cy="2060575"/>
            </a:xfrm>
            <a:custGeom>
              <a:rect b="b" l="l" r="r" t="t"/>
              <a:pathLst>
                <a:path extrusionOk="0" h="1984" w="1137">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6" name="Google Shape;506;p5"/>
            <p:cNvSpPr/>
            <p:nvPr/>
          </p:nvSpPr>
          <p:spPr>
            <a:xfrm>
              <a:off x="7016751" y="4010026"/>
              <a:ext cx="1208088" cy="1095375"/>
            </a:xfrm>
            <a:custGeom>
              <a:rect b="b" l="l" r="r" t="t"/>
              <a:pathLst>
                <a:path extrusionOk="0" h="1055" w="1164">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7" name="Google Shape;507;p5"/>
            <p:cNvSpPr/>
            <p:nvPr/>
          </p:nvSpPr>
          <p:spPr>
            <a:xfrm>
              <a:off x="4975226" y="4775201"/>
              <a:ext cx="1274763" cy="733425"/>
            </a:xfrm>
            <a:custGeom>
              <a:rect b="b" l="l" r="r" t="t"/>
              <a:pathLst>
                <a:path extrusionOk="0" h="706" w="1229">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8" name="Google Shape;508;p5"/>
            <p:cNvSpPr/>
            <p:nvPr/>
          </p:nvSpPr>
          <p:spPr>
            <a:xfrm>
              <a:off x="6203951" y="5040313"/>
              <a:ext cx="1285875" cy="706438"/>
            </a:xfrm>
            <a:custGeom>
              <a:rect b="b" l="l" r="r" t="t"/>
              <a:pathLst>
                <a:path extrusionOk="0" h="681" w="1238">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509" name="Google Shape;509;p5"/>
            <p:cNvGrpSpPr/>
            <p:nvPr/>
          </p:nvGrpSpPr>
          <p:grpSpPr>
            <a:xfrm>
              <a:off x="3517901" y="1225551"/>
              <a:ext cx="5260975" cy="4090987"/>
              <a:chOff x="3517901" y="1225551"/>
              <a:chExt cx="5260975" cy="4090987"/>
            </a:xfrm>
          </p:grpSpPr>
          <p:sp>
            <p:nvSpPr>
              <p:cNvPr id="510" name="Google Shape;510;p5"/>
              <p:cNvSpPr/>
              <p:nvPr/>
            </p:nvSpPr>
            <p:spPr>
              <a:xfrm>
                <a:off x="7805738" y="2135188"/>
                <a:ext cx="109538" cy="38100"/>
              </a:xfrm>
              <a:custGeom>
                <a:rect b="b" l="l" r="r" t="t"/>
                <a:pathLst>
                  <a:path extrusionOk="0" h="37" w="106">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1" name="Google Shape;511;p5"/>
              <p:cNvSpPr/>
              <p:nvPr/>
            </p:nvSpPr>
            <p:spPr>
              <a:xfrm>
                <a:off x="8018463" y="2144713"/>
                <a:ext cx="92075" cy="34925"/>
              </a:xfrm>
              <a:custGeom>
                <a:rect b="b" l="l" r="r" t="t"/>
                <a:pathLst>
                  <a:path extrusionOk="0" h="35" w="89">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2" name="Google Shape;512;p5"/>
              <p:cNvSpPr/>
              <p:nvPr/>
            </p:nvSpPr>
            <p:spPr>
              <a:xfrm>
                <a:off x="8228013" y="2225676"/>
                <a:ext cx="107950" cy="61913"/>
              </a:xfrm>
              <a:custGeom>
                <a:rect b="b" l="l" r="r" t="t"/>
                <a:pathLst>
                  <a:path extrusionOk="0" h="59" w="105">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3" name="Google Shape;513;p5"/>
              <p:cNvSpPr/>
              <p:nvPr/>
            </p:nvSpPr>
            <p:spPr>
              <a:xfrm>
                <a:off x="8421688" y="2389188"/>
                <a:ext cx="77788" cy="84138"/>
              </a:xfrm>
              <a:custGeom>
                <a:rect b="b" l="l" r="r" t="t"/>
                <a:pathLst>
                  <a:path extrusionOk="0" h="81" w="75">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4" name="Google Shape;514;p5"/>
              <p:cNvSpPr/>
              <p:nvPr/>
            </p:nvSpPr>
            <p:spPr>
              <a:xfrm>
                <a:off x="8572501" y="2570163"/>
                <a:ext cx="60325" cy="90488"/>
              </a:xfrm>
              <a:custGeom>
                <a:rect b="b" l="l" r="r" t="t"/>
                <a:pathLst>
                  <a:path extrusionOk="0" h="88" w="57">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5" name="Google Shape;515;p5"/>
              <p:cNvSpPr/>
              <p:nvPr/>
            </p:nvSpPr>
            <p:spPr>
              <a:xfrm>
                <a:off x="8664576" y="2767013"/>
                <a:ext cx="42863" cy="88900"/>
              </a:xfrm>
              <a:custGeom>
                <a:rect b="b" l="l" r="r" t="t"/>
                <a:pathLst>
                  <a:path extrusionOk="0" h="86" w="41">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6" name="Google Shape;516;p5"/>
              <p:cNvSpPr/>
              <p:nvPr/>
            </p:nvSpPr>
            <p:spPr>
              <a:xfrm>
                <a:off x="8740776" y="2992438"/>
                <a:ext cx="26988" cy="107950"/>
              </a:xfrm>
              <a:custGeom>
                <a:rect b="b" l="l" r="r" t="t"/>
                <a:pathLst>
                  <a:path extrusionOk="0" h="104" w="27">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7" name="Google Shape;517;p5"/>
              <p:cNvSpPr/>
              <p:nvPr/>
            </p:nvSpPr>
            <p:spPr>
              <a:xfrm>
                <a:off x="8753476" y="3206751"/>
                <a:ext cx="25400" cy="80963"/>
              </a:xfrm>
              <a:custGeom>
                <a:rect b="b" l="l" r="r" t="t"/>
                <a:pathLst>
                  <a:path extrusionOk="0" h="78" w="24">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8" name="Google Shape;518;p5"/>
              <p:cNvSpPr/>
              <p:nvPr/>
            </p:nvSpPr>
            <p:spPr>
              <a:xfrm>
                <a:off x="8672513" y="3368676"/>
                <a:ext cx="61913" cy="100013"/>
              </a:xfrm>
              <a:custGeom>
                <a:rect b="b" l="l" r="r" t="t"/>
                <a:pathLst>
                  <a:path extrusionOk="0" h="97" w="61">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9" name="Google Shape;519;p5"/>
              <p:cNvSpPr/>
              <p:nvPr/>
            </p:nvSpPr>
            <p:spPr>
              <a:xfrm>
                <a:off x="8559801" y="3544888"/>
                <a:ext cx="68263" cy="84138"/>
              </a:xfrm>
              <a:custGeom>
                <a:rect b="b" l="l" r="r" t="t"/>
                <a:pathLst>
                  <a:path extrusionOk="0" h="81" w="66">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0" name="Google Shape;520;p5"/>
              <p:cNvSpPr/>
              <p:nvPr/>
            </p:nvSpPr>
            <p:spPr>
              <a:xfrm>
                <a:off x="8374063" y="3732213"/>
                <a:ext cx="80963" cy="65088"/>
              </a:xfrm>
              <a:custGeom>
                <a:rect b="b" l="l" r="r" t="t"/>
                <a:pathLst>
                  <a:path extrusionOk="0" h="62" w="79">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1" name="Google Shape;521;p5"/>
              <p:cNvSpPr/>
              <p:nvPr/>
            </p:nvSpPr>
            <p:spPr>
              <a:xfrm>
                <a:off x="7953376" y="3932238"/>
                <a:ext cx="93663" cy="30163"/>
              </a:xfrm>
              <a:custGeom>
                <a:rect b="b" l="l" r="r" t="t"/>
                <a:pathLst>
                  <a:path extrusionOk="0" h="30" w="91">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2" name="Google Shape;522;p5"/>
              <p:cNvSpPr/>
              <p:nvPr/>
            </p:nvSpPr>
            <p:spPr>
              <a:xfrm>
                <a:off x="7991476" y="3992563"/>
                <a:ext cx="65088" cy="77788"/>
              </a:xfrm>
              <a:custGeom>
                <a:rect b="b" l="l" r="r" t="t"/>
                <a:pathLst>
                  <a:path extrusionOk="0" h="74" w="63">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3" name="Google Shape;523;p5"/>
              <p:cNvSpPr/>
              <p:nvPr/>
            </p:nvSpPr>
            <p:spPr>
              <a:xfrm>
                <a:off x="8085138" y="4160838"/>
                <a:ext cx="26988" cy="95250"/>
              </a:xfrm>
              <a:custGeom>
                <a:rect b="b" l="l" r="r" t="t"/>
                <a:pathLst>
                  <a:path extrusionOk="0" h="91" w="26">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4" name="Google Shape;524;p5"/>
              <p:cNvSpPr/>
              <p:nvPr/>
            </p:nvSpPr>
            <p:spPr>
              <a:xfrm>
                <a:off x="8034338" y="4348163"/>
                <a:ext cx="44450" cy="106363"/>
              </a:xfrm>
              <a:custGeom>
                <a:rect b="b" l="l" r="r" t="t"/>
                <a:pathLst>
                  <a:path extrusionOk="0" h="102" w="43">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5" name="Google Shape;525;p5"/>
              <p:cNvSpPr/>
              <p:nvPr/>
            </p:nvSpPr>
            <p:spPr>
              <a:xfrm>
                <a:off x="7883526" y="4581526"/>
                <a:ext cx="80963" cy="74613"/>
              </a:xfrm>
              <a:custGeom>
                <a:rect b="b" l="l" r="r" t="t"/>
                <a:pathLst>
                  <a:path extrusionOk="0" h="72" w="78">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6" name="Google Shape;526;p5"/>
              <p:cNvSpPr/>
              <p:nvPr/>
            </p:nvSpPr>
            <p:spPr>
              <a:xfrm>
                <a:off x="7666038" y="4762501"/>
                <a:ext cx="120650" cy="58738"/>
              </a:xfrm>
              <a:custGeom>
                <a:rect b="b" l="l" r="r" t="t"/>
                <a:pathLst>
                  <a:path extrusionOk="0" h="56" w="117">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7" name="Google Shape;527;p5"/>
              <p:cNvSpPr/>
              <p:nvPr/>
            </p:nvSpPr>
            <p:spPr>
              <a:xfrm>
                <a:off x="7434263" y="4868863"/>
                <a:ext cx="123825" cy="47625"/>
              </a:xfrm>
              <a:custGeom>
                <a:rect b="b" l="l" r="r" t="t"/>
                <a:pathLst>
                  <a:path extrusionOk="0" h="46" w="120">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8" name="Google Shape;528;p5"/>
              <p:cNvSpPr/>
              <p:nvPr/>
            </p:nvSpPr>
            <p:spPr>
              <a:xfrm>
                <a:off x="7192963" y="4932363"/>
                <a:ext cx="153988" cy="38100"/>
              </a:xfrm>
              <a:custGeom>
                <a:rect b="b" l="l" r="r" t="t"/>
                <a:pathLst>
                  <a:path extrusionOk="0" h="37" w="148">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9" name="Google Shape;529;p5"/>
              <p:cNvSpPr/>
              <p:nvPr/>
            </p:nvSpPr>
            <p:spPr>
              <a:xfrm>
                <a:off x="6989763" y="4945063"/>
                <a:ext cx="88900" cy="22225"/>
              </a:xfrm>
              <a:custGeom>
                <a:rect b="b" l="l" r="r" t="t"/>
                <a:pathLst>
                  <a:path extrusionOk="0" h="22" w="86">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0" name="Google Shape;530;p5"/>
              <p:cNvSpPr/>
              <p:nvPr/>
            </p:nvSpPr>
            <p:spPr>
              <a:xfrm>
                <a:off x="6748463" y="4924426"/>
                <a:ext cx="80963" cy="31750"/>
              </a:xfrm>
              <a:custGeom>
                <a:rect b="b" l="l" r="r" t="t"/>
                <a:pathLst>
                  <a:path extrusionOk="0" h="31" w="79">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1" name="Google Shape;531;p5"/>
              <p:cNvSpPr/>
              <p:nvPr/>
            </p:nvSpPr>
            <p:spPr>
              <a:xfrm>
                <a:off x="6559551" y="4949826"/>
                <a:ext cx="68263" cy="61913"/>
              </a:xfrm>
              <a:custGeom>
                <a:rect b="b" l="l" r="r" t="t"/>
                <a:pathLst>
                  <a:path extrusionOk="0" h="59" w="67">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2" name="Google Shape;532;p5"/>
              <p:cNvSpPr/>
              <p:nvPr/>
            </p:nvSpPr>
            <p:spPr>
              <a:xfrm>
                <a:off x="6375401" y="5078413"/>
                <a:ext cx="80963" cy="49213"/>
              </a:xfrm>
              <a:custGeom>
                <a:rect b="b" l="l" r="r" t="t"/>
                <a:pathLst>
                  <a:path extrusionOk="0" h="46" w="78">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3" name="Google Shape;533;p5"/>
              <p:cNvSpPr/>
              <p:nvPr/>
            </p:nvSpPr>
            <p:spPr>
              <a:xfrm>
                <a:off x="6167438" y="5192713"/>
                <a:ext cx="114300" cy="50800"/>
              </a:xfrm>
              <a:custGeom>
                <a:rect b="b" l="l" r="r" t="t"/>
                <a:pathLst>
                  <a:path extrusionOk="0" h="50" w="11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4" name="Google Shape;534;p5"/>
              <p:cNvSpPr/>
              <p:nvPr/>
            </p:nvSpPr>
            <p:spPr>
              <a:xfrm>
                <a:off x="5929313" y="5272088"/>
                <a:ext cx="131763" cy="36513"/>
              </a:xfrm>
              <a:custGeom>
                <a:rect b="b" l="l" r="r" t="t"/>
                <a:pathLst>
                  <a:path extrusionOk="0" h="35" w="128">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5" name="Google Shape;535;p5"/>
              <p:cNvSpPr/>
              <p:nvPr/>
            </p:nvSpPr>
            <p:spPr>
              <a:xfrm>
                <a:off x="5719763" y="5281613"/>
                <a:ext cx="104775" cy="34925"/>
              </a:xfrm>
              <a:custGeom>
                <a:rect b="b" l="l" r="r" t="t"/>
                <a:pathLst>
                  <a:path extrusionOk="0" h="33" w="101">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6" name="Google Shape;536;p5"/>
              <p:cNvSpPr/>
              <p:nvPr/>
            </p:nvSpPr>
            <p:spPr>
              <a:xfrm>
                <a:off x="5516563" y="5238751"/>
                <a:ext cx="103188" cy="33338"/>
              </a:xfrm>
              <a:custGeom>
                <a:rect b="b" l="l" r="r" t="t"/>
                <a:pathLst>
                  <a:path extrusionOk="0" h="32" w="100">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7" name="Google Shape;537;p5"/>
              <p:cNvSpPr/>
              <p:nvPr/>
            </p:nvSpPr>
            <p:spPr>
              <a:xfrm>
                <a:off x="5327651" y="5132388"/>
                <a:ext cx="85725" cy="60325"/>
              </a:xfrm>
              <a:custGeom>
                <a:rect b="b" l="l" r="r" t="t"/>
                <a:pathLst>
                  <a:path extrusionOk="0" h="58" w="82">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8" name="Google Shape;538;p5"/>
              <p:cNvSpPr/>
              <p:nvPr/>
            </p:nvSpPr>
            <p:spPr>
              <a:xfrm>
                <a:off x="5167313" y="4940301"/>
                <a:ext cx="87313" cy="103188"/>
              </a:xfrm>
              <a:custGeom>
                <a:rect b="b" l="l" r="r" t="t"/>
                <a:pathLst>
                  <a:path extrusionOk="0" h="98" w="83">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9" name="Google Shape;539;p5"/>
              <p:cNvSpPr/>
              <p:nvPr/>
            </p:nvSpPr>
            <p:spPr>
              <a:xfrm>
                <a:off x="5113338" y="4803776"/>
                <a:ext cx="50800" cy="74613"/>
              </a:xfrm>
              <a:custGeom>
                <a:rect b="b" l="l" r="r" t="t"/>
                <a:pathLst>
                  <a:path extrusionOk="0" h="71" w="49">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0" name="Google Shape;540;p5"/>
              <p:cNvSpPr/>
              <p:nvPr/>
            </p:nvSpPr>
            <p:spPr>
              <a:xfrm>
                <a:off x="5035551" y="4613276"/>
                <a:ext cx="60325" cy="101600"/>
              </a:xfrm>
              <a:custGeom>
                <a:rect b="b" l="l" r="r" t="t"/>
                <a:pathLst>
                  <a:path extrusionOk="0" h="97" w="58">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1" name="Google Shape;541;p5"/>
              <p:cNvSpPr/>
              <p:nvPr/>
            </p:nvSpPr>
            <p:spPr>
              <a:xfrm>
                <a:off x="4221163" y="4760913"/>
                <a:ext cx="82550" cy="20638"/>
              </a:xfrm>
              <a:custGeom>
                <a:rect b="b" l="l" r="r" t="t"/>
                <a:pathLst>
                  <a:path extrusionOk="0" h="19" w="7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2" name="Google Shape;542;p5"/>
              <p:cNvSpPr/>
              <p:nvPr/>
            </p:nvSpPr>
            <p:spPr>
              <a:xfrm>
                <a:off x="4384676" y="4772026"/>
                <a:ext cx="106363" cy="17463"/>
              </a:xfrm>
              <a:custGeom>
                <a:rect b="b" l="l" r="r" t="t"/>
                <a:pathLst>
                  <a:path extrusionOk="0" h="17" w="102">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3" name="Google Shape;543;p5"/>
              <p:cNvSpPr/>
              <p:nvPr/>
            </p:nvSpPr>
            <p:spPr>
              <a:xfrm>
                <a:off x="4584701" y="4762501"/>
                <a:ext cx="90488" cy="34925"/>
              </a:xfrm>
              <a:custGeom>
                <a:rect b="b" l="l" r="r" t="t"/>
                <a:pathLst>
                  <a:path extrusionOk="0" h="33" w="87">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4" name="Google Shape;544;p5"/>
              <p:cNvSpPr/>
              <p:nvPr/>
            </p:nvSpPr>
            <p:spPr>
              <a:xfrm>
                <a:off x="4751388" y="4727576"/>
                <a:ext cx="88900" cy="25400"/>
              </a:xfrm>
              <a:custGeom>
                <a:rect b="b" l="l" r="r" t="t"/>
                <a:pathLst>
                  <a:path extrusionOk="0" h="25" w="86">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5" name="Google Shape;545;p5"/>
              <p:cNvSpPr/>
              <p:nvPr/>
            </p:nvSpPr>
            <p:spPr>
              <a:xfrm>
                <a:off x="4892676" y="4657726"/>
                <a:ext cx="92075" cy="52388"/>
              </a:xfrm>
              <a:custGeom>
                <a:rect b="b" l="l" r="r" t="t"/>
                <a:pathLst>
                  <a:path extrusionOk="0" h="50" w="89">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6" name="Google Shape;546;p5"/>
              <p:cNvSpPr/>
              <p:nvPr/>
            </p:nvSpPr>
            <p:spPr>
              <a:xfrm>
                <a:off x="4024313" y="4714876"/>
                <a:ext cx="93663" cy="31750"/>
              </a:xfrm>
              <a:custGeom>
                <a:rect b="b" l="l" r="r" t="t"/>
                <a:pathLst>
                  <a:path extrusionOk="0" h="31" w="9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7" name="Google Shape;547;p5"/>
              <p:cNvSpPr/>
              <p:nvPr/>
            </p:nvSpPr>
            <p:spPr>
              <a:xfrm>
                <a:off x="3851276" y="4625976"/>
                <a:ext cx="98425" cy="63500"/>
              </a:xfrm>
              <a:custGeom>
                <a:rect b="b" l="l" r="r" t="t"/>
                <a:pathLst>
                  <a:path extrusionOk="0" h="61" w="94">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8" name="Google Shape;548;p5"/>
              <p:cNvSpPr/>
              <p:nvPr/>
            </p:nvSpPr>
            <p:spPr>
              <a:xfrm>
                <a:off x="3706813" y="4486276"/>
                <a:ext cx="82550" cy="73025"/>
              </a:xfrm>
              <a:custGeom>
                <a:rect b="b" l="l" r="r" t="t"/>
                <a:pathLst>
                  <a:path extrusionOk="0" h="71" w="79">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9" name="Google Shape;549;p5"/>
              <p:cNvSpPr/>
              <p:nvPr/>
            </p:nvSpPr>
            <p:spPr>
              <a:xfrm>
                <a:off x="3595688" y="4313238"/>
                <a:ext cx="57150" cy="82550"/>
              </a:xfrm>
              <a:custGeom>
                <a:rect b="b" l="l" r="r" t="t"/>
                <a:pathLst>
                  <a:path extrusionOk="0" h="79" w="56">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0" name="Google Shape;550;p5"/>
              <p:cNvSpPr/>
              <p:nvPr/>
            </p:nvSpPr>
            <p:spPr>
              <a:xfrm>
                <a:off x="3533776" y="4113213"/>
                <a:ext cx="42863" cy="101600"/>
              </a:xfrm>
              <a:custGeom>
                <a:rect b="b" l="l" r="r" t="t"/>
                <a:pathLst>
                  <a:path extrusionOk="0" h="99" w="42">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1" name="Google Shape;551;p5"/>
              <p:cNvSpPr/>
              <p:nvPr/>
            </p:nvSpPr>
            <p:spPr>
              <a:xfrm>
                <a:off x="3517901" y="3932238"/>
                <a:ext cx="20638" cy="79375"/>
              </a:xfrm>
              <a:custGeom>
                <a:rect b="b" l="l" r="r" t="t"/>
                <a:pathLst>
                  <a:path extrusionOk="0" h="76" w="19">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2" name="Google Shape;552;p5"/>
              <p:cNvSpPr/>
              <p:nvPr/>
            </p:nvSpPr>
            <p:spPr>
              <a:xfrm>
                <a:off x="3522663" y="3695701"/>
                <a:ext cx="47625" cy="131763"/>
              </a:xfrm>
              <a:custGeom>
                <a:rect b="b" l="l" r="r" t="t"/>
                <a:pathLst>
                  <a:path extrusionOk="0" h="127" w="46">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3" name="Google Shape;553;p5"/>
              <p:cNvSpPr/>
              <p:nvPr/>
            </p:nvSpPr>
            <p:spPr>
              <a:xfrm>
                <a:off x="3586163" y="3575051"/>
                <a:ext cx="50800" cy="66675"/>
              </a:xfrm>
              <a:custGeom>
                <a:rect b="b" l="l" r="r" t="t"/>
                <a:pathLst>
                  <a:path extrusionOk="0" h="64" w="48">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4" name="Google Shape;554;p5"/>
              <p:cNvSpPr/>
              <p:nvPr/>
            </p:nvSpPr>
            <p:spPr>
              <a:xfrm>
                <a:off x="3698876" y="3435351"/>
                <a:ext cx="66675" cy="74613"/>
              </a:xfrm>
              <a:custGeom>
                <a:rect b="b" l="l" r="r" t="t"/>
                <a:pathLst>
                  <a:path extrusionOk="0" h="71" w="64">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5" name="Google Shape;555;p5"/>
              <p:cNvSpPr/>
              <p:nvPr/>
            </p:nvSpPr>
            <p:spPr>
              <a:xfrm>
                <a:off x="3798888" y="3357563"/>
                <a:ext cx="57150" cy="34925"/>
              </a:xfrm>
              <a:custGeom>
                <a:rect b="b" l="l" r="r" t="t"/>
                <a:pathLst>
                  <a:path extrusionOk="0" h="34" w="56">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6" name="Google Shape;556;p5"/>
              <p:cNvSpPr/>
              <p:nvPr/>
            </p:nvSpPr>
            <p:spPr>
              <a:xfrm>
                <a:off x="3725863" y="3227388"/>
                <a:ext cx="76200" cy="69850"/>
              </a:xfrm>
              <a:custGeom>
                <a:rect b="b" l="l" r="r" t="t"/>
                <a:pathLst>
                  <a:path extrusionOk="0" h="68" w="74">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7" name="Google Shape;557;p5"/>
              <p:cNvSpPr/>
              <p:nvPr/>
            </p:nvSpPr>
            <p:spPr>
              <a:xfrm>
                <a:off x="3622676" y="3065463"/>
                <a:ext cx="60325" cy="96838"/>
              </a:xfrm>
              <a:custGeom>
                <a:rect b="b" l="l" r="r" t="t"/>
                <a:pathLst>
                  <a:path extrusionOk="0" h="94" w="58">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8" name="Google Shape;558;p5"/>
              <p:cNvSpPr/>
              <p:nvPr/>
            </p:nvSpPr>
            <p:spPr>
              <a:xfrm>
                <a:off x="3565526" y="2909888"/>
                <a:ext cx="22225" cy="68263"/>
              </a:xfrm>
              <a:custGeom>
                <a:rect b="b" l="l" r="r" t="t"/>
                <a:pathLst>
                  <a:path extrusionOk="0" h="66" w="22">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9" name="Google Shape;559;p5"/>
              <p:cNvSpPr/>
              <p:nvPr/>
            </p:nvSpPr>
            <p:spPr>
              <a:xfrm>
                <a:off x="3538538" y="2741613"/>
                <a:ext cx="28575" cy="100013"/>
              </a:xfrm>
              <a:custGeom>
                <a:rect b="b" l="l" r="r" t="t"/>
                <a:pathLst>
                  <a:path extrusionOk="0" h="96" w="27">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0" name="Google Shape;560;p5"/>
              <p:cNvSpPr/>
              <p:nvPr/>
            </p:nvSpPr>
            <p:spPr>
              <a:xfrm>
                <a:off x="3546476" y="2592388"/>
                <a:ext cx="22225" cy="73025"/>
              </a:xfrm>
              <a:custGeom>
                <a:rect b="b" l="l" r="r" t="t"/>
                <a:pathLst>
                  <a:path extrusionOk="0" h="70" w="22">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1" name="Google Shape;561;p5"/>
              <p:cNvSpPr/>
              <p:nvPr/>
            </p:nvSpPr>
            <p:spPr>
              <a:xfrm>
                <a:off x="3595688" y="2397126"/>
                <a:ext cx="49213" cy="103188"/>
              </a:xfrm>
              <a:custGeom>
                <a:rect b="b" l="l" r="r" t="t"/>
                <a:pathLst>
                  <a:path extrusionOk="0" h="99" w="47">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2" name="Google Shape;562;p5"/>
              <p:cNvSpPr/>
              <p:nvPr/>
            </p:nvSpPr>
            <p:spPr>
              <a:xfrm>
                <a:off x="3670301" y="2254251"/>
                <a:ext cx="57150" cy="80963"/>
              </a:xfrm>
              <a:custGeom>
                <a:rect b="b" l="l" r="r" t="t"/>
                <a:pathLst>
                  <a:path extrusionOk="0" h="78" w="55">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3" name="Google Shape;563;p5"/>
              <p:cNvSpPr/>
              <p:nvPr/>
            </p:nvSpPr>
            <p:spPr>
              <a:xfrm>
                <a:off x="3754438" y="2087563"/>
                <a:ext cx="73025" cy="87313"/>
              </a:xfrm>
              <a:custGeom>
                <a:rect b="b" l="l" r="r" t="t"/>
                <a:pathLst>
                  <a:path extrusionOk="0" h="85" w="71">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4" name="Google Shape;564;p5"/>
              <p:cNvSpPr/>
              <p:nvPr/>
            </p:nvSpPr>
            <p:spPr>
              <a:xfrm>
                <a:off x="3865563" y="1936751"/>
                <a:ext cx="80963" cy="104775"/>
              </a:xfrm>
              <a:custGeom>
                <a:rect b="b" l="l" r="r" t="t"/>
                <a:pathLst>
                  <a:path extrusionOk="0" h="101" w="79">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5" name="Google Shape;565;p5"/>
              <p:cNvSpPr/>
              <p:nvPr/>
            </p:nvSpPr>
            <p:spPr>
              <a:xfrm>
                <a:off x="3984626" y="1827213"/>
                <a:ext cx="87313" cy="65088"/>
              </a:xfrm>
              <a:custGeom>
                <a:rect b="b" l="l" r="r" t="t"/>
                <a:pathLst>
                  <a:path extrusionOk="0" h="63" w="85">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6" name="Google Shape;566;p5"/>
              <p:cNvSpPr/>
              <p:nvPr/>
            </p:nvSpPr>
            <p:spPr>
              <a:xfrm>
                <a:off x="4127501" y="1725613"/>
                <a:ext cx="109538" cy="76200"/>
              </a:xfrm>
              <a:custGeom>
                <a:rect b="b" l="l" r="r" t="t"/>
                <a:pathLst>
                  <a:path extrusionOk="0" h="74" w="105">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7" name="Google Shape;567;p5"/>
              <p:cNvSpPr/>
              <p:nvPr/>
            </p:nvSpPr>
            <p:spPr>
              <a:xfrm>
                <a:off x="4300538" y="1655763"/>
                <a:ext cx="87313" cy="47625"/>
              </a:xfrm>
              <a:custGeom>
                <a:rect b="b" l="l" r="r" t="t"/>
                <a:pathLst>
                  <a:path extrusionOk="0" h="47" w="84">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8" name="Google Shape;568;p5"/>
              <p:cNvSpPr/>
              <p:nvPr/>
            </p:nvSpPr>
            <p:spPr>
              <a:xfrm>
                <a:off x="4451351" y="1609726"/>
                <a:ext cx="103188" cy="31750"/>
              </a:xfrm>
              <a:custGeom>
                <a:rect b="b" l="l" r="r" t="t"/>
                <a:pathLst>
                  <a:path extrusionOk="0" h="31" w="100">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9" name="Google Shape;569;p5"/>
              <p:cNvSpPr/>
              <p:nvPr/>
            </p:nvSpPr>
            <p:spPr>
              <a:xfrm>
                <a:off x="4638676" y="1628776"/>
                <a:ext cx="109538" cy="19050"/>
              </a:xfrm>
              <a:custGeom>
                <a:rect b="b" l="l" r="r" t="t"/>
                <a:pathLst>
                  <a:path extrusionOk="0" h="18" w="105">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0" name="Google Shape;570;p5"/>
              <p:cNvSpPr/>
              <p:nvPr/>
            </p:nvSpPr>
            <p:spPr>
              <a:xfrm>
                <a:off x="4851401" y="1643063"/>
                <a:ext cx="68263" cy="30163"/>
              </a:xfrm>
              <a:custGeom>
                <a:rect b="b" l="l" r="r" t="t"/>
                <a:pathLst>
                  <a:path extrusionOk="0" h="28" w="65">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1" name="Google Shape;571;p5"/>
              <p:cNvSpPr/>
              <p:nvPr/>
            </p:nvSpPr>
            <p:spPr>
              <a:xfrm>
                <a:off x="5008563" y="1714501"/>
                <a:ext cx="71438" cy="33338"/>
              </a:xfrm>
              <a:custGeom>
                <a:rect b="b" l="l" r="r" t="t"/>
                <a:pathLst>
                  <a:path extrusionOk="0" h="33" w="68">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2" name="Google Shape;572;p5"/>
              <p:cNvSpPr/>
              <p:nvPr/>
            </p:nvSpPr>
            <p:spPr>
              <a:xfrm>
                <a:off x="5149851" y="1784351"/>
                <a:ext cx="85725" cy="47625"/>
              </a:xfrm>
              <a:custGeom>
                <a:rect b="b" l="l" r="r" t="t"/>
                <a:pathLst>
                  <a:path extrusionOk="0" h="46" w="83">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3" name="Google Shape;573;p5"/>
              <p:cNvSpPr/>
              <p:nvPr/>
            </p:nvSpPr>
            <p:spPr>
              <a:xfrm>
                <a:off x="5305426" y="1847851"/>
                <a:ext cx="66675" cy="61913"/>
              </a:xfrm>
              <a:custGeom>
                <a:rect b="b" l="l" r="r" t="t"/>
                <a:pathLst>
                  <a:path extrusionOk="0" h="59" w="65">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4" name="Google Shape;574;p5"/>
              <p:cNvSpPr/>
              <p:nvPr/>
            </p:nvSpPr>
            <p:spPr>
              <a:xfrm>
                <a:off x="5380038" y="1765301"/>
                <a:ext cx="30163" cy="87313"/>
              </a:xfrm>
              <a:custGeom>
                <a:rect b="b" l="l" r="r" t="t"/>
                <a:pathLst>
                  <a:path extrusionOk="0" h="84" w="28">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5" name="Google Shape;575;p5"/>
              <p:cNvSpPr/>
              <p:nvPr/>
            </p:nvSpPr>
            <p:spPr>
              <a:xfrm>
                <a:off x="5451476" y="1625601"/>
                <a:ext cx="39688" cy="63500"/>
              </a:xfrm>
              <a:custGeom>
                <a:rect b="b" l="l" r="r" t="t"/>
                <a:pathLst>
                  <a:path extrusionOk="0" h="62" w="39">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6" name="Google Shape;576;p5"/>
              <p:cNvSpPr/>
              <p:nvPr/>
            </p:nvSpPr>
            <p:spPr>
              <a:xfrm>
                <a:off x="5540376" y="1449388"/>
                <a:ext cx="88900" cy="112713"/>
              </a:xfrm>
              <a:custGeom>
                <a:rect b="b" l="l" r="r" t="t"/>
                <a:pathLst>
                  <a:path extrusionOk="0" h="108" w="86">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7" name="Google Shape;577;p5"/>
              <p:cNvSpPr/>
              <p:nvPr/>
            </p:nvSpPr>
            <p:spPr>
              <a:xfrm>
                <a:off x="5675313" y="1382713"/>
                <a:ext cx="88900" cy="57150"/>
              </a:xfrm>
              <a:custGeom>
                <a:rect b="b" l="l" r="r" t="t"/>
                <a:pathLst>
                  <a:path extrusionOk="0" h="55" w="86">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8" name="Google Shape;578;p5"/>
              <p:cNvSpPr/>
              <p:nvPr/>
            </p:nvSpPr>
            <p:spPr>
              <a:xfrm>
                <a:off x="5895976" y="1304926"/>
                <a:ext cx="57150" cy="28575"/>
              </a:xfrm>
              <a:custGeom>
                <a:rect b="b" l="l" r="r" t="t"/>
                <a:pathLst>
                  <a:path extrusionOk="0" h="27" w="56">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9" name="Google Shape;579;p5"/>
              <p:cNvSpPr/>
              <p:nvPr/>
            </p:nvSpPr>
            <p:spPr>
              <a:xfrm>
                <a:off x="6059488" y="1247776"/>
                <a:ext cx="125413" cy="41275"/>
              </a:xfrm>
              <a:custGeom>
                <a:rect b="b" l="l" r="r" t="t"/>
                <a:pathLst>
                  <a:path extrusionOk="0" h="40" w="121">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0" name="Google Shape;580;p5"/>
              <p:cNvSpPr/>
              <p:nvPr/>
            </p:nvSpPr>
            <p:spPr>
              <a:xfrm>
                <a:off x="6319838" y="1225551"/>
                <a:ext cx="120650" cy="30163"/>
              </a:xfrm>
              <a:custGeom>
                <a:rect b="b" l="l" r="r" t="t"/>
                <a:pathLst>
                  <a:path extrusionOk="0" h="28" w="116">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1" name="Google Shape;581;p5"/>
              <p:cNvSpPr/>
              <p:nvPr/>
            </p:nvSpPr>
            <p:spPr>
              <a:xfrm>
                <a:off x="6584951" y="1241426"/>
                <a:ext cx="109538" cy="19050"/>
              </a:xfrm>
              <a:custGeom>
                <a:rect b="b" l="l" r="r" t="t"/>
                <a:pathLst>
                  <a:path extrusionOk="0" h="18" w="106">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2" name="Google Shape;582;p5"/>
              <p:cNvSpPr/>
              <p:nvPr/>
            </p:nvSpPr>
            <p:spPr>
              <a:xfrm>
                <a:off x="6799263" y="1285876"/>
                <a:ext cx="117475" cy="47625"/>
              </a:xfrm>
              <a:custGeom>
                <a:rect b="b" l="l" r="r" t="t"/>
                <a:pathLst>
                  <a:path extrusionOk="0" h="45" w="112">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3" name="Google Shape;583;p5"/>
              <p:cNvSpPr/>
              <p:nvPr/>
            </p:nvSpPr>
            <p:spPr>
              <a:xfrm>
                <a:off x="6962776" y="1343026"/>
                <a:ext cx="122238" cy="44450"/>
              </a:xfrm>
              <a:custGeom>
                <a:rect b="b" l="l" r="r" t="t"/>
                <a:pathLst>
                  <a:path extrusionOk="0" h="43" w="117">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4" name="Google Shape;584;p5"/>
              <p:cNvSpPr/>
              <p:nvPr/>
            </p:nvSpPr>
            <p:spPr>
              <a:xfrm>
                <a:off x="7148513" y="1409701"/>
                <a:ext cx="104775" cy="49213"/>
              </a:xfrm>
              <a:custGeom>
                <a:rect b="b" l="l" r="r" t="t"/>
                <a:pathLst>
                  <a:path extrusionOk="0" h="47" w="101">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5" name="Google Shape;585;p5"/>
              <p:cNvSpPr/>
              <p:nvPr/>
            </p:nvSpPr>
            <p:spPr>
              <a:xfrm>
                <a:off x="7273926" y="1504951"/>
                <a:ext cx="114300" cy="74613"/>
              </a:xfrm>
              <a:custGeom>
                <a:rect b="b" l="l" r="r" t="t"/>
                <a:pathLst>
                  <a:path extrusionOk="0" h="71" w="110">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6" name="Google Shape;586;p5"/>
              <p:cNvSpPr/>
              <p:nvPr/>
            </p:nvSpPr>
            <p:spPr>
              <a:xfrm>
                <a:off x="7424738" y="1631951"/>
                <a:ext cx="88900" cy="96838"/>
              </a:xfrm>
              <a:custGeom>
                <a:rect b="b" l="l" r="r" t="t"/>
                <a:pathLst>
                  <a:path extrusionOk="0" h="93" w="85">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7" name="Google Shape;587;p5"/>
              <p:cNvSpPr/>
              <p:nvPr/>
            </p:nvSpPr>
            <p:spPr>
              <a:xfrm>
                <a:off x="7540626" y="1792288"/>
                <a:ext cx="53975" cy="84138"/>
              </a:xfrm>
              <a:custGeom>
                <a:rect b="b" l="l" r="r" t="t"/>
                <a:pathLst>
                  <a:path extrusionOk="0" h="81" w="52">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8" name="Google Shape;588;p5"/>
              <p:cNvSpPr/>
              <p:nvPr/>
            </p:nvSpPr>
            <p:spPr>
              <a:xfrm>
                <a:off x="7627938" y="1963738"/>
                <a:ext cx="57150" cy="109538"/>
              </a:xfrm>
              <a:custGeom>
                <a:rect b="b" l="l" r="r" t="t"/>
                <a:pathLst>
                  <a:path extrusionOk="0" h="106" w="55">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9" name="Google Shape;589;p5"/>
              <p:cNvSpPr/>
              <p:nvPr/>
            </p:nvSpPr>
            <p:spPr>
              <a:xfrm>
                <a:off x="7700963" y="2119313"/>
                <a:ext cx="49213" cy="73025"/>
              </a:xfrm>
              <a:custGeom>
                <a:rect b="b" l="l" r="r" t="t"/>
                <a:pathLst>
                  <a:path extrusionOk="0" h="70" w="47">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0" name="Google Shape;590;p5"/>
              <p:cNvSpPr/>
              <p:nvPr/>
            </p:nvSpPr>
            <p:spPr>
              <a:xfrm>
                <a:off x="8164513" y="3827463"/>
                <a:ext cx="123825" cy="60325"/>
              </a:xfrm>
              <a:custGeom>
                <a:rect b="b" l="l" r="r" t="t"/>
                <a:pathLst>
                  <a:path extrusionOk="0" h="59" w="118">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grpSp>
        <p:nvGrpSpPr>
          <p:cNvPr id="591" name="Google Shape;591;p5"/>
          <p:cNvGrpSpPr/>
          <p:nvPr/>
        </p:nvGrpSpPr>
        <p:grpSpPr>
          <a:xfrm flipH="1">
            <a:off x="5487608" y="1383610"/>
            <a:ext cx="2847345" cy="1577076"/>
            <a:chOff x="3246438" y="1068388"/>
            <a:chExt cx="5711825" cy="4678363"/>
          </a:xfrm>
        </p:grpSpPr>
        <p:sp>
          <p:nvSpPr>
            <p:cNvPr id="592" name="Google Shape;592;p5"/>
            <p:cNvSpPr/>
            <p:nvPr/>
          </p:nvSpPr>
          <p:spPr>
            <a:xfrm>
              <a:off x="3251201" y="3335338"/>
              <a:ext cx="1773238" cy="1609725"/>
            </a:xfrm>
            <a:custGeom>
              <a:rect b="b" l="l" r="r" t="t"/>
              <a:pathLst>
                <a:path extrusionOk="0" h="1551" w="1708">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3" name="Google Shape;593;p5"/>
            <p:cNvSpPr/>
            <p:nvPr/>
          </p:nvSpPr>
          <p:spPr>
            <a:xfrm>
              <a:off x="3246438" y="1457326"/>
              <a:ext cx="2112963" cy="1933575"/>
            </a:xfrm>
            <a:custGeom>
              <a:rect b="b" l="l" r="r" t="t"/>
              <a:pathLst>
                <a:path extrusionOk="0" h="1862" w="2035">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4" name="Google Shape;594;p5"/>
            <p:cNvSpPr/>
            <p:nvPr/>
          </p:nvSpPr>
          <p:spPr>
            <a:xfrm>
              <a:off x="5292726" y="1068388"/>
              <a:ext cx="2541588" cy="1016000"/>
            </a:xfrm>
            <a:custGeom>
              <a:rect b="b" l="l" r="r" t="t"/>
              <a:pathLst>
                <a:path extrusionOk="0" h="979" w="2447">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5" name="Google Shape;595;p5"/>
            <p:cNvSpPr/>
            <p:nvPr/>
          </p:nvSpPr>
          <p:spPr>
            <a:xfrm>
              <a:off x="7777163" y="1998663"/>
              <a:ext cx="1181100" cy="2060575"/>
            </a:xfrm>
            <a:custGeom>
              <a:rect b="b" l="l" r="r" t="t"/>
              <a:pathLst>
                <a:path extrusionOk="0" h="1984" w="1137">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6" name="Google Shape;596;p5"/>
            <p:cNvSpPr/>
            <p:nvPr/>
          </p:nvSpPr>
          <p:spPr>
            <a:xfrm>
              <a:off x="7016751" y="4010026"/>
              <a:ext cx="1208088" cy="1095375"/>
            </a:xfrm>
            <a:custGeom>
              <a:rect b="b" l="l" r="r" t="t"/>
              <a:pathLst>
                <a:path extrusionOk="0" h="1055" w="1164">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7" name="Google Shape;597;p5"/>
            <p:cNvSpPr/>
            <p:nvPr/>
          </p:nvSpPr>
          <p:spPr>
            <a:xfrm>
              <a:off x="4975226" y="4775201"/>
              <a:ext cx="1274763" cy="733425"/>
            </a:xfrm>
            <a:custGeom>
              <a:rect b="b" l="l" r="r" t="t"/>
              <a:pathLst>
                <a:path extrusionOk="0" h="706" w="1229">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8" name="Google Shape;598;p5"/>
            <p:cNvSpPr/>
            <p:nvPr/>
          </p:nvSpPr>
          <p:spPr>
            <a:xfrm>
              <a:off x="6203951" y="5040313"/>
              <a:ext cx="1285875" cy="706438"/>
            </a:xfrm>
            <a:custGeom>
              <a:rect b="b" l="l" r="r" t="t"/>
              <a:pathLst>
                <a:path extrusionOk="0" h="681" w="1238">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599" name="Google Shape;599;p5"/>
            <p:cNvGrpSpPr/>
            <p:nvPr/>
          </p:nvGrpSpPr>
          <p:grpSpPr>
            <a:xfrm>
              <a:off x="3517901" y="1225551"/>
              <a:ext cx="5260975" cy="4090987"/>
              <a:chOff x="3517901" y="1225551"/>
              <a:chExt cx="5260975" cy="4090987"/>
            </a:xfrm>
          </p:grpSpPr>
          <p:sp>
            <p:nvSpPr>
              <p:cNvPr id="600" name="Google Shape;600;p5"/>
              <p:cNvSpPr/>
              <p:nvPr/>
            </p:nvSpPr>
            <p:spPr>
              <a:xfrm>
                <a:off x="7805738" y="2135188"/>
                <a:ext cx="109538" cy="38100"/>
              </a:xfrm>
              <a:custGeom>
                <a:rect b="b" l="l" r="r" t="t"/>
                <a:pathLst>
                  <a:path extrusionOk="0" h="37" w="106">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1" name="Google Shape;601;p5"/>
              <p:cNvSpPr/>
              <p:nvPr/>
            </p:nvSpPr>
            <p:spPr>
              <a:xfrm>
                <a:off x="8018463" y="2144713"/>
                <a:ext cx="92075" cy="34925"/>
              </a:xfrm>
              <a:custGeom>
                <a:rect b="b" l="l" r="r" t="t"/>
                <a:pathLst>
                  <a:path extrusionOk="0" h="35" w="89">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2" name="Google Shape;602;p5"/>
              <p:cNvSpPr/>
              <p:nvPr/>
            </p:nvSpPr>
            <p:spPr>
              <a:xfrm>
                <a:off x="8228013" y="2225676"/>
                <a:ext cx="107950" cy="61913"/>
              </a:xfrm>
              <a:custGeom>
                <a:rect b="b" l="l" r="r" t="t"/>
                <a:pathLst>
                  <a:path extrusionOk="0" h="59" w="105">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3" name="Google Shape;603;p5"/>
              <p:cNvSpPr/>
              <p:nvPr/>
            </p:nvSpPr>
            <p:spPr>
              <a:xfrm>
                <a:off x="8421688" y="2389188"/>
                <a:ext cx="77788" cy="84138"/>
              </a:xfrm>
              <a:custGeom>
                <a:rect b="b" l="l" r="r" t="t"/>
                <a:pathLst>
                  <a:path extrusionOk="0" h="81" w="75">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4" name="Google Shape;604;p5"/>
              <p:cNvSpPr/>
              <p:nvPr/>
            </p:nvSpPr>
            <p:spPr>
              <a:xfrm>
                <a:off x="8572501" y="2570163"/>
                <a:ext cx="60325" cy="90488"/>
              </a:xfrm>
              <a:custGeom>
                <a:rect b="b" l="l" r="r" t="t"/>
                <a:pathLst>
                  <a:path extrusionOk="0" h="88" w="57">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5" name="Google Shape;605;p5"/>
              <p:cNvSpPr/>
              <p:nvPr/>
            </p:nvSpPr>
            <p:spPr>
              <a:xfrm>
                <a:off x="8664576" y="2767013"/>
                <a:ext cx="42863" cy="88900"/>
              </a:xfrm>
              <a:custGeom>
                <a:rect b="b" l="l" r="r" t="t"/>
                <a:pathLst>
                  <a:path extrusionOk="0" h="86" w="41">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6" name="Google Shape;606;p5"/>
              <p:cNvSpPr/>
              <p:nvPr/>
            </p:nvSpPr>
            <p:spPr>
              <a:xfrm>
                <a:off x="8740776" y="2992438"/>
                <a:ext cx="26988" cy="107950"/>
              </a:xfrm>
              <a:custGeom>
                <a:rect b="b" l="l" r="r" t="t"/>
                <a:pathLst>
                  <a:path extrusionOk="0" h="104" w="27">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7" name="Google Shape;607;p5"/>
              <p:cNvSpPr/>
              <p:nvPr/>
            </p:nvSpPr>
            <p:spPr>
              <a:xfrm>
                <a:off x="8753476" y="3206751"/>
                <a:ext cx="25400" cy="80963"/>
              </a:xfrm>
              <a:custGeom>
                <a:rect b="b" l="l" r="r" t="t"/>
                <a:pathLst>
                  <a:path extrusionOk="0" h="78" w="24">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8" name="Google Shape;608;p5"/>
              <p:cNvSpPr/>
              <p:nvPr/>
            </p:nvSpPr>
            <p:spPr>
              <a:xfrm>
                <a:off x="8672513" y="3368676"/>
                <a:ext cx="61913" cy="100013"/>
              </a:xfrm>
              <a:custGeom>
                <a:rect b="b" l="l" r="r" t="t"/>
                <a:pathLst>
                  <a:path extrusionOk="0" h="97" w="61">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9" name="Google Shape;609;p5"/>
              <p:cNvSpPr/>
              <p:nvPr/>
            </p:nvSpPr>
            <p:spPr>
              <a:xfrm>
                <a:off x="8559801" y="3544888"/>
                <a:ext cx="68263" cy="84138"/>
              </a:xfrm>
              <a:custGeom>
                <a:rect b="b" l="l" r="r" t="t"/>
                <a:pathLst>
                  <a:path extrusionOk="0" h="81" w="66">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10" name="Google Shape;610;p5"/>
              <p:cNvSpPr/>
              <p:nvPr/>
            </p:nvSpPr>
            <p:spPr>
              <a:xfrm>
                <a:off x="8374063" y="3732213"/>
                <a:ext cx="80963" cy="65088"/>
              </a:xfrm>
              <a:custGeom>
                <a:rect b="b" l="l" r="r" t="t"/>
                <a:pathLst>
                  <a:path extrusionOk="0" h="62" w="79">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11" name="Google Shape;611;p5"/>
              <p:cNvSpPr/>
              <p:nvPr/>
            </p:nvSpPr>
            <p:spPr>
              <a:xfrm>
                <a:off x="7953376" y="3932238"/>
                <a:ext cx="93663" cy="30163"/>
              </a:xfrm>
              <a:custGeom>
                <a:rect b="b" l="l" r="r" t="t"/>
                <a:pathLst>
                  <a:path extrusionOk="0" h="30" w="91">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12" name="Google Shape;612;p5"/>
              <p:cNvSpPr/>
              <p:nvPr/>
            </p:nvSpPr>
            <p:spPr>
              <a:xfrm>
                <a:off x="7991476" y="3992563"/>
                <a:ext cx="65088" cy="77788"/>
              </a:xfrm>
              <a:custGeom>
                <a:rect b="b" l="l" r="r" t="t"/>
                <a:pathLst>
                  <a:path extrusionOk="0" h="74" w="63">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13" name="Google Shape;613;p5"/>
              <p:cNvSpPr/>
              <p:nvPr/>
            </p:nvSpPr>
            <p:spPr>
              <a:xfrm>
                <a:off x="8085138" y="4160838"/>
                <a:ext cx="26988" cy="95250"/>
              </a:xfrm>
              <a:custGeom>
                <a:rect b="b" l="l" r="r" t="t"/>
                <a:pathLst>
                  <a:path extrusionOk="0" h="91" w="26">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14" name="Google Shape;614;p5"/>
              <p:cNvSpPr/>
              <p:nvPr/>
            </p:nvSpPr>
            <p:spPr>
              <a:xfrm>
                <a:off x="8034338" y="4348163"/>
                <a:ext cx="44450" cy="106363"/>
              </a:xfrm>
              <a:custGeom>
                <a:rect b="b" l="l" r="r" t="t"/>
                <a:pathLst>
                  <a:path extrusionOk="0" h="102" w="43">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15" name="Google Shape;615;p5"/>
              <p:cNvSpPr/>
              <p:nvPr/>
            </p:nvSpPr>
            <p:spPr>
              <a:xfrm>
                <a:off x="7883526" y="4581526"/>
                <a:ext cx="80963" cy="74613"/>
              </a:xfrm>
              <a:custGeom>
                <a:rect b="b" l="l" r="r" t="t"/>
                <a:pathLst>
                  <a:path extrusionOk="0" h="72" w="78">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16" name="Google Shape;616;p5"/>
              <p:cNvSpPr/>
              <p:nvPr/>
            </p:nvSpPr>
            <p:spPr>
              <a:xfrm>
                <a:off x="7666038" y="4762501"/>
                <a:ext cx="120650" cy="58738"/>
              </a:xfrm>
              <a:custGeom>
                <a:rect b="b" l="l" r="r" t="t"/>
                <a:pathLst>
                  <a:path extrusionOk="0" h="56" w="117">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17" name="Google Shape;617;p5"/>
              <p:cNvSpPr/>
              <p:nvPr/>
            </p:nvSpPr>
            <p:spPr>
              <a:xfrm>
                <a:off x="7434263" y="4868863"/>
                <a:ext cx="123825" cy="47625"/>
              </a:xfrm>
              <a:custGeom>
                <a:rect b="b" l="l" r="r" t="t"/>
                <a:pathLst>
                  <a:path extrusionOk="0" h="46" w="120">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18" name="Google Shape;618;p5"/>
              <p:cNvSpPr/>
              <p:nvPr/>
            </p:nvSpPr>
            <p:spPr>
              <a:xfrm>
                <a:off x="7192963" y="4932363"/>
                <a:ext cx="153988" cy="38100"/>
              </a:xfrm>
              <a:custGeom>
                <a:rect b="b" l="l" r="r" t="t"/>
                <a:pathLst>
                  <a:path extrusionOk="0" h="37" w="148">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19" name="Google Shape;619;p5"/>
              <p:cNvSpPr/>
              <p:nvPr/>
            </p:nvSpPr>
            <p:spPr>
              <a:xfrm>
                <a:off x="6989763" y="4945063"/>
                <a:ext cx="88900" cy="22225"/>
              </a:xfrm>
              <a:custGeom>
                <a:rect b="b" l="l" r="r" t="t"/>
                <a:pathLst>
                  <a:path extrusionOk="0" h="22" w="86">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0" name="Google Shape;620;p5"/>
              <p:cNvSpPr/>
              <p:nvPr/>
            </p:nvSpPr>
            <p:spPr>
              <a:xfrm>
                <a:off x="6748463" y="4924426"/>
                <a:ext cx="80963" cy="31750"/>
              </a:xfrm>
              <a:custGeom>
                <a:rect b="b" l="l" r="r" t="t"/>
                <a:pathLst>
                  <a:path extrusionOk="0" h="31" w="79">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1" name="Google Shape;621;p5"/>
              <p:cNvSpPr/>
              <p:nvPr/>
            </p:nvSpPr>
            <p:spPr>
              <a:xfrm>
                <a:off x="6559551" y="4949826"/>
                <a:ext cx="68263" cy="61913"/>
              </a:xfrm>
              <a:custGeom>
                <a:rect b="b" l="l" r="r" t="t"/>
                <a:pathLst>
                  <a:path extrusionOk="0" h="59" w="67">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2" name="Google Shape;622;p5"/>
              <p:cNvSpPr/>
              <p:nvPr/>
            </p:nvSpPr>
            <p:spPr>
              <a:xfrm>
                <a:off x="6375401" y="5078413"/>
                <a:ext cx="80963" cy="49213"/>
              </a:xfrm>
              <a:custGeom>
                <a:rect b="b" l="l" r="r" t="t"/>
                <a:pathLst>
                  <a:path extrusionOk="0" h="46" w="78">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3" name="Google Shape;623;p5"/>
              <p:cNvSpPr/>
              <p:nvPr/>
            </p:nvSpPr>
            <p:spPr>
              <a:xfrm>
                <a:off x="6167438" y="5192713"/>
                <a:ext cx="114300" cy="50800"/>
              </a:xfrm>
              <a:custGeom>
                <a:rect b="b" l="l" r="r" t="t"/>
                <a:pathLst>
                  <a:path extrusionOk="0" h="50" w="11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4" name="Google Shape;624;p5"/>
              <p:cNvSpPr/>
              <p:nvPr/>
            </p:nvSpPr>
            <p:spPr>
              <a:xfrm>
                <a:off x="5929313" y="5272088"/>
                <a:ext cx="131763" cy="36513"/>
              </a:xfrm>
              <a:custGeom>
                <a:rect b="b" l="l" r="r" t="t"/>
                <a:pathLst>
                  <a:path extrusionOk="0" h="35" w="128">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5" name="Google Shape;625;p5"/>
              <p:cNvSpPr/>
              <p:nvPr/>
            </p:nvSpPr>
            <p:spPr>
              <a:xfrm>
                <a:off x="5719763" y="5281613"/>
                <a:ext cx="104775" cy="34925"/>
              </a:xfrm>
              <a:custGeom>
                <a:rect b="b" l="l" r="r" t="t"/>
                <a:pathLst>
                  <a:path extrusionOk="0" h="33" w="101">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6" name="Google Shape;626;p5"/>
              <p:cNvSpPr/>
              <p:nvPr/>
            </p:nvSpPr>
            <p:spPr>
              <a:xfrm>
                <a:off x="5516563" y="5238751"/>
                <a:ext cx="103188" cy="33338"/>
              </a:xfrm>
              <a:custGeom>
                <a:rect b="b" l="l" r="r" t="t"/>
                <a:pathLst>
                  <a:path extrusionOk="0" h="32" w="100">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7" name="Google Shape;627;p5"/>
              <p:cNvSpPr/>
              <p:nvPr/>
            </p:nvSpPr>
            <p:spPr>
              <a:xfrm>
                <a:off x="5327651" y="5132388"/>
                <a:ext cx="85725" cy="60325"/>
              </a:xfrm>
              <a:custGeom>
                <a:rect b="b" l="l" r="r" t="t"/>
                <a:pathLst>
                  <a:path extrusionOk="0" h="58" w="82">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8" name="Google Shape;628;p5"/>
              <p:cNvSpPr/>
              <p:nvPr/>
            </p:nvSpPr>
            <p:spPr>
              <a:xfrm>
                <a:off x="5167313" y="4940301"/>
                <a:ext cx="87313" cy="103188"/>
              </a:xfrm>
              <a:custGeom>
                <a:rect b="b" l="l" r="r" t="t"/>
                <a:pathLst>
                  <a:path extrusionOk="0" h="98" w="83">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9" name="Google Shape;629;p5"/>
              <p:cNvSpPr/>
              <p:nvPr/>
            </p:nvSpPr>
            <p:spPr>
              <a:xfrm>
                <a:off x="5113338" y="4803776"/>
                <a:ext cx="50800" cy="74613"/>
              </a:xfrm>
              <a:custGeom>
                <a:rect b="b" l="l" r="r" t="t"/>
                <a:pathLst>
                  <a:path extrusionOk="0" h="71" w="49">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0" name="Google Shape;630;p5"/>
              <p:cNvSpPr/>
              <p:nvPr/>
            </p:nvSpPr>
            <p:spPr>
              <a:xfrm>
                <a:off x="5035551" y="4613276"/>
                <a:ext cx="60325" cy="101600"/>
              </a:xfrm>
              <a:custGeom>
                <a:rect b="b" l="l" r="r" t="t"/>
                <a:pathLst>
                  <a:path extrusionOk="0" h="97" w="58">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1" name="Google Shape;631;p5"/>
              <p:cNvSpPr/>
              <p:nvPr/>
            </p:nvSpPr>
            <p:spPr>
              <a:xfrm>
                <a:off x="4221163" y="4760913"/>
                <a:ext cx="82550" cy="20638"/>
              </a:xfrm>
              <a:custGeom>
                <a:rect b="b" l="l" r="r" t="t"/>
                <a:pathLst>
                  <a:path extrusionOk="0" h="19" w="7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2" name="Google Shape;632;p5"/>
              <p:cNvSpPr/>
              <p:nvPr/>
            </p:nvSpPr>
            <p:spPr>
              <a:xfrm>
                <a:off x="4384676" y="4772026"/>
                <a:ext cx="106363" cy="17463"/>
              </a:xfrm>
              <a:custGeom>
                <a:rect b="b" l="l" r="r" t="t"/>
                <a:pathLst>
                  <a:path extrusionOk="0" h="17" w="102">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3" name="Google Shape;633;p5"/>
              <p:cNvSpPr/>
              <p:nvPr/>
            </p:nvSpPr>
            <p:spPr>
              <a:xfrm>
                <a:off x="4584701" y="4762501"/>
                <a:ext cx="90488" cy="34925"/>
              </a:xfrm>
              <a:custGeom>
                <a:rect b="b" l="l" r="r" t="t"/>
                <a:pathLst>
                  <a:path extrusionOk="0" h="33" w="87">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4" name="Google Shape;634;p5"/>
              <p:cNvSpPr/>
              <p:nvPr/>
            </p:nvSpPr>
            <p:spPr>
              <a:xfrm>
                <a:off x="4751388" y="4727576"/>
                <a:ext cx="88900" cy="25400"/>
              </a:xfrm>
              <a:custGeom>
                <a:rect b="b" l="l" r="r" t="t"/>
                <a:pathLst>
                  <a:path extrusionOk="0" h="25" w="86">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5" name="Google Shape;635;p5"/>
              <p:cNvSpPr/>
              <p:nvPr/>
            </p:nvSpPr>
            <p:spPr>
              <a:xfrm>
                <a:off x="4892676" y="4657726"/>
                <a:ext cx="92075" cy="52388"/>
              </a:xfrm>
              <a:custGeom>
                <a:rect b="b" l="l" r="r" t="t"/>
                <a:pathLst>
                  <a:path extrusionOk="0" h="50" w="89">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6" name="Google Shape;636;p5"/>
              <p:cNvSpPr/>
              <p:nvPr/>
            </p:nvSpPr>
            <p:spPr>
              <a:xfrm>
                <a:off x="4024313" y="4714876"/>
                <a:ext cx="93663" cy="31750"/>
              </a:xfrm>
              <a:custGeom>
                <a:rect b="b" l="l" r="r" t="t"/>
                <a:pathLst>
                  <a:path extrusionOk="0" h="31" w="9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7" name="Google Shape;637;p5"/>
              <p:cNvSpPr/>
              <p:nvPr/>
            </p:nvSpPr>
            <p:spPr>
              <a:xfrm>
                <a:off x="3851276" y="4625976"/>
                <a:ext cx="98425" cy="63500"/>
              </a:xfrm>
              <a:custGeom>
                <a:rect b="b" l="l" r="r" t="t"/>
                <a:pathLst>
                  <a:path extrusionOk="0" h="61" w="94">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8" name="Google Shape;638;p5"/>
              <p:cNvSpPr/>
              <p:nvPr/>
            </p:nvSpPr>
            <p:spPr>
              <a:xfrm>
                <a:off x="3706813" y="4486276"/>
                <a:ext cx="82550" cy="73025"/>
              </a:xfrm>
              <a:custGeom>
                <a:rect b="b" l="l" r="r" t="t"/>
                <a:pathLst>
                  <a:path extrusionOk="0" h="71" w="79">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9" name="Google Shape;639;p5"/>
              <p:cNvSpPr/>
              <p:nvPr/>
            </p:nvSpPr>
            <p:spPr>
              <a:xfrm>
                <a:off x="3595688" y="4313238"/>
                <a:ext cx="57150" cy="82550"/>
              </a:xfrm>
              <a:custGeom>
                <a:rect b="b" l="l" r="r" t="t"/>
                <a:pathLst>
                  <a:path extrusionOk="0" h="79" w="56">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0" name="Google Shape;640;p5"/>
              <p:cNvSpPr/>
              <p:nvPr/>
            </p:nvSpPr>
            <p:spPr>
              <a:xfrm>
                <a:off x="3533776" y="4113213"/>
                <a:ext cx="42863" cy="101600"/>
              </a:xfrm>
              <a:custGeom>
                <a:rect b="b" l="l" r="r" t="t"/>
                <a:pathLst>
                  <a:path extrusionOk="0" h="99" w="42">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1" name="Google Shape;641;p5"/>
              <p:cNvSpPr/>
              <p:nvPr/>
            </p:nvSpPr>
            <p:spPr>
              <a:xfrm>
                <a:off x="3517901" y="3932238"/>
                <a:ext cx="20638" cy="79375"/>
              </a:xfrm>
              <a:custGeom>
                <a:rect b="b" l="l" r="r" t="t"/>
                <a:pathLst>
                  <a:path extrusionOk="0" h="76" w="19">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2" name="Google Shape;642;p5"/>
              <p:cNvSpPr/>
              <p:nvPr/>
            </p:nvSpPr>
            <p:spPr>
              <a:xfrm>
                <a:off x="3522663" y="3695701"/>
                <a:ext cx="47625" cy="131763"/>
              </a:xfrm>
              <a:custGeom>
                <a:rect b="b" l="l" r="r" t="t"/>
                <a:pathLst>
                  <a:path extrusionOk="0" h="127" w="46">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3" name="Google Shape;643;p5"/>
              <p:cNvSpPr/>
              <p:nvPr/>
            </p:nvSpPr>
            <p:spPr>
              <a:xfrm>
                <a:off x="3586163" y="3575051"/>
                <a:ext cx="50800" cy="66675"/>
              </a:xfrm>
              <a:custGeom>
                <a:rect b="b" l="l" r="r" t="t"/>
                <a:pathLst>
                  <a:path extrusionOk="0" h="64" w="48">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4" name="Google Shape;644;p5"/>
              <p:cNvSpPr/>
              <p:nvPr/>
            </p:nvSpPr>
            <p:spPr>
              <a:xfrm>
                <a:off x="3698876" y="3435351"/>
                <a:ext cx="66675" cy="74613"/>
              </a:xfrm>
              <a:custGeom>
                <a:rect b="b" l="l" r="r" t="t"/>
                <a:pathLst>
                  <a:path extrusionOk="0" h="71" w="64">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5" name="Google Shape;645;p5"/>
              <p:cNvSpPr/>
              <p:nvPr/>
            </p:nvSpPr>
            <p:spPr>
              <a:xfrm>
                <a:off x="3798888" y="3357563"/>
                <a:ext cx="57150" cy="34925"/>
              </a:xfrm>
              <a:custGeom>
                <a:rect b="b" l="l" r="r" t="t"/>
                <a:pathLst>
                  <a:path extrusionOk="0" h="34" w="56">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6" name="Google Shape;646;p5"/>
              <p:cNvSpPr/>
              <p:nvPr/>
            </p:nvSpPr>
            <p:spPr>
              <a:xfrm>
                <a:off x="3725863" y="3227388"/>
                <a:ext cx="76200" cy="69850"/>
              </a:xfrm>
              <a:custGeom>
                <a:rect b="b" l="l" r="r" t="t"/>
                <a:pathLst>
                  <a:path extrusionOk="0" h="68" w="74">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7" name="Google Shape;647;p5"/>
              <p:cNvSpPr/>
              <p:nvPr/>
            </p:nvSpPr>
            <p:spPr>
              <a:xfrm>
                <a:off x="3622676" y="3065463"/>
                <a:ext cx="60325" cy="96838"/>
              </a:xfrm>
              <a:custGeom>
                <a:rect b="b" l="l" r="r" t="t"/>
                <a:pathLst>
                  <a:path extrusionOk="0" h="94" w="58">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8" name="Google Shape;648;p5"/>
              <p:cNvSpPr/>
              <p:nvPr/>
            </p:nvSpPr>
            <p:spPr>
              <a:xfrm>
                <a:off x="3565526" y="2909888"/>
                <a:ext cx="22225" cy="68263"/>
              </a:xfrm>
              <a:custGeom>
                <a:rect b="b" l="l" r="r" t="t"/>
                <a:pathLst>
                  <a:path extrusionOk="0" h="66" w="22">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9" name="Google Shape;649;p5"/>
              <p:cNvSpPr/>
              <p:nvPr/>
            </p:nvSpPr>
            <p:spPr>
              <a:xfrm>
                <a:off x="3538538" y="2741613"/>
                <a:ext cx="28575" cy="100013"/>
              </a:xfrm>
              <a:custGeom>
                <a:rect b="b" l="l" r="r" t="t"/>
                <a:pathLst>
                  <a:path extrusionOk="0" h="96" w="27">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0" name="Google Shape;650;p5"/>
              <p:cNvSpPr/>
              <p:nvPr/>
            </p:nvSpPr>
            <p:spPr>
              <a:xfrm>
                <a:off x="3546476" y="2592388"/>
                <a:ext cx="22225" cy="73025"/>
              </a:xfrm>
              <a:custGeom>
                <a:rect b="b" l="l" r="r" t="t"/>
                <a:pathLst>
                  <a:path extrusionOk="0" h="70" w="22">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1" name="Google Shape;651;p5"/>
              <p:cNvSpPr/>
              <p:nvPr/>
            </p:nvSpPr>
            <p:spPr>
              <a:xfrm>
                <a:off x="3595688" y="2397126"/>
                <a:ext cx="49213" cy="103188"/>
              </a:xfrm>
              <a:custGeom>
                <a:rect b="b" l="l" r="r" t="t"/>
                <a:pathLst>
                  <a:path extrusionOk="0" h="99" w="47">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2" name="Google Shape;652;p5"/>
              <p:cNvSpPr/>
              <p:nvPr/>
            </p:nvSpPr>
            <p:spPr>
              <a:xfrm>
                <a:off x="3670301" y="2254251"/>
                <a:ext cx="57150" cy="80963"/>
              </a:xfrm>
              <a:custGeom>
                <a:rect b="b" l="l" r="r" t="t"/>
                <a:pathLst>
                  <a:path extrusionOk="0" h="78" w="55">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3" name="Google Shape;653;p5"/>
              <p:cNvSpPr/>
              <p:nvPr/>
            </p:nvSpPr>
            <p:spPr>
              <a:xfrm>
                <a:off x="3754438" y="2087563"/>
                <a:ext cx="73025" cy="87313"/>
              </a:xfrm>
              <a:custGeom>
                <a:rect b="b" l="l" r="r" t="t"/>
                <a:pathLst>
                  <a:path extrusionOk="0" h="85" w="71">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4" name="Google Shape;654;p5"/>
              <p:cNvSpPr/>
              <p:nvPr/>
            </p:nvSpPr>
            <p:spPr>
              <a:xfrm>
                <a:off x="3865563" y="1936751"/>
                <a:ext cx="80963" cy="104775"/>
              </a:xfrm>
              <a:custGeom>
                <a:rect b="b" l="l" r="r" t="t"/>
                <a:pathLst>
                  <a:path extrusionOk="0" h="101" w="79">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5" name="Google Shape;655;p5"/>
              <p:cNvSpPr/>
              <p:nvPr/>
            </p:nvSpPr>
            <p:spPr>
              <a:xfrm>
                <a:off x="3984626" y="1827213"/>
                <a:ext cx="87313" cy="65088"/>
              </a:xfrm>
              <a:custGeom>
                <a:rect b="b" l="l" r="r" t="t"/>
                <a:pathLst>
                  <a:path extrusionOk="0" h="63" w="85">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6" name="Google Shape;656;p5"/>
              <p:cNvSpPr/>
              <p:nvPr/>
            </p:nvSpPr>
            <p:spPr>
              <a:xfrm>
                <a:off x="4127501" y="1725613"/>
                <a:ext cx="109538" cy="76200"/>
              </a:xfrm>
              <a:custGeom>
                <a:rect b="b" l="l" r="r" t="t"/>
                <a:pathLst>
                  <a:path extrusionOk="0" h="74" w="105">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7" name="Google Shape;657;p5"/>
              <p:cNvSpPr/>
              <p:nvPr/>
            </p:nvSpPr>
            <p:spPr>
              <a:xfrm>
                <a:off x="4300538" y="1655763"/>
                <a:ext cx="87313" cy="47625"/>
              </a:xfrm>
              <a:custGeom>
                <a:rect b="b" l="l" r="r" t="t"/>
                <a:pathLst>
                  <a:path extrusionOk="0" h="47" w="84">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8" name="Google Shape;658;p5"/>
              <p:cNvSpPr/>
              <p:nvPr/>
            </p:nvSpPr>
            <p:spPr>
              <a:xfrm>
                <a:off x="4451351" y="1609726"/>
                <a:ext cx="103188" cy="31750"/>
              </a:xfrm>
              <a:custGeom>
                <a:rect b="b" l="l" r="r" t="t"/>
                <a:pathLst>
                  <a:path extrusionOk="0" h="31" w="100">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9" name="Google Shape;659;p5"/>
              <p:cNvSpPr/>
              <p:nvPr/>
            </p:nvSpPr>
            <p:spPr>
              <a:xfrm>
                <a:off x="4638676" y="1628776"/>
                <a:ext cx="109538" cy="19050"/>
              </a:xfrm>
              <a:custGeom>
                <a:rect b="b" l="l" r="r" t="t"/>
                <a:pathLst>
                  <a:path extrusionOk="0" h="18" w="105">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0" name="Google Shape;660;p5"/>
              <p:cNvSpPr/>
              <p:nvPr/>
            </p:nvSpPr>
            <p:spPr>
              <a:xfrm>
                <a:off x="4851401" y="1643063"/>
                <a:ext cx="68263" cy="30163"/>
              </a:xfrm>
              <a:custGeom>
                <a:rect b="b" l="l" r="r" t="t"/>
                <a:pathLst>
                  <a:path extrusionOk="0" h="28" w="65">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1" name="Google Shape;661;p5"/>
              <p:cNvSpPr/>
              <p:nvPr/>
            </p:nvSpPr>
            <p:spPr>
              <a:xfrm>
                <a:off x="5008563" y="1714501"/>
                <a:ext cx="71438" cy="33338"/>
              </a:xfrm>
              <a:custGeom>
                <a:rect b="b" l="l" r="r" t="t"/>
                <a:pathLst>
                  <a:path extrusionOk="0" h="33" w="68">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2" name="Google Shape;662;p5"/>
              <p:cNvSpPr/>
              <p:nvPr/>
            </p:nvSpPr>
            <p:spPr>
              <a:xfrm>
                <a:off x="5149851" y="1784351"/>
                <a:ext cx="85725" cy="47625"/>
              </a:xfrm>
              <a:custGeom>
                <a:rect b="b" l="l" r="r" t="t"/>
                <a:pathLst>
                  <a:path extrusionOk="0" h="46" w="83">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3" name="Google Shape;663;p5"/>
              <p:cNvSpPr/>
              <p:nvPr/>
            </p:nvSpPr>
            <p:spPr>
              <a:xfrm>
                <a:off x="5305426" y="1847851"/>
                <a:ext cx="66675" cy="61913"/>
              </a:xfrm>
              <a:custGeom>
                <a:rect b="b" l="l" r="r" t="t"/>
                <a:pathLst>
                  <a:path extrusionOk="0" h="59" w="65">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4" name="Google Shape;664;p5"/>
              <p:cNvSpPr/>
              <p:nvPr/>
            </p:nvSpPr>
            <p:spPr>
              <a:xfrm>
                <a:off x="5380038" y="1765301"/>
                <a:ext cx="30163" cy="87313"/>
              </a:xfrm>
              <a:custGeom>
                <a:rect b="b" l="l" r="r" t="t"/>
                <a:pathLst>
                  <a:path extrusionOk="0" h="84" w="28">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5" name="Google Shape;665;p5"/>
              <p:cNvSpPr/>
              <p:nvPr/>
            </p:nvSpPr>
            <p:spPr>
              <a:xfrm>
                <a:off x="5451476" y="1625601"/>
                <a:ext cx="39688" cy="63500"/>
              </a:xfrm>
              <a:custGeom>
                <a:rect b="b" l="l" r="r" t="t"/>
                <a:pathLst>
                  <a:path extrusionOk="0" h="62" w="39">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6" name="Google Shape;666;p5"/>
              <p:cNvSpPr/>
              <p:nvPr/>
            </p:nvSpPr>
            <p:spPr>
              <a:xfrm>
                <a:off x="5540376" y="1449388"/>
                <a:ext cx="88900" cy="112713"/>
              </a:xfrm>
              <a:custGeom>
                <a:rect b="b" l="l" r="r" t="t"/>
                <a:pathLst>
                  <a:path extrusionOk="0" h="108" w="86">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7" name="Google Shape;667;p5"/>
              <p:cNvSpPr/>
              <p:nvPr/>
            </p:nvSpPr>
            <p:spPr>
              <a:xfrm>
                <a:off x="5675313" y="1382713"/>
                <a:ext cx="88900" cy="57150"/>
              </a:xfrm>
              <a:custGeom>
                <a:rect b="b" l="l" r="r" t="t"/>
                <a:pathLst>
                  <a:path extrusionOk="0" h="55" w="86">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8" name="Google Shape;668;p5"/>
              <p:cNvSpPr/>
              <p:nvPr/>
            </p:nvSpPr>
            <p:spPr>
              <a:xfrm>
                <a:off x="5895976" y="1304926"/>
                <a:ext cx="57150" cy="28575"/>
              </a:xfrm>
              <a:custGeom>
                <a:rect b="b" l="l" r="r" t="t"/>
                <a:pathLst>
                  <a:path extrusionOk="0" h="27" w="56">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9" name="Google Shape;669;p5"/>
              <p:cNvSpPr/>
              <p:nvPr/>
            </p:nvSpPr>
            <p:spPr>
              <a:xfrm>
                <a:off x="6059488" y="1247776"/>
                <a:ext cx="125413" cy="41275"/>
              </a:xfrm>
              <a:custGeom>
                <a:rect b="b" l="l" r="r" t="t"/>
                <a:pathLst>
                  <a:path extrusionOk="0" h="40" w="121">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0" name="Google Shape;670;p5"/>
              <p:cNvSpPr/>
              <p:nvPr/>
            </p:nvSpPr>
            <p:spPr>
              <a:xfrm>
                <a:off x="6319838" y="1225551"/>
                <a:ext cx="120650" cy="30163"/>
              </a:xfrm>
              <a:custGeom>
                <a:rect b="b" l="l" r="r" t="t"/>
                <a:pathLst>
                  <a:path extrusionOk="0" h="28" w="116">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1" name="Google Shape;671;p5"/>
              <p:cNvSpPr/>
              <p:nvPr/>
            </p:nvSpPr>
            <p:spPr>
              <a:xfrm>
                <a:off x="6584951" y="1241426"/>
                <a:ext cx="109538" cy="19050"/>
              </a:xfrm>
              <a:custGeom>
                <a:rect b="b" l="l" r="r" t="t"/>
                <a:pathLst>
                  <a:path extrusionOk="0" h="18" w="106">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2" name="Google Shape;672;p5"/>
              <p:cNvSpPr/>
              <p:nvPr/>
            </p:nvSpPr>
            <p:spPr>
              <a:xfrm>
                <a:off x="6799263" y="1285876"/>
                <a:ext cx="117475" cy="47625"/>
              </a:xfrm>
              <a:custGeom>
                <a:rect b="b" l="l" r="r" t="t"/>
                <a:pathLst>
                  <a:path extrusionOk="0" h="45" w="112">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3" name="Google Shape;673;p5"/>
              <p:cNvSpPr/>
              <p:nvPr/>
            </p:nvSpPr>
            <p:spPr>
              <a:xfrm>
                <a:off x="6962776" y="1343026"/>
                <a:ext cx="122238" cy="44450"/>
              </a:xfrm>
              <a:custGeom>
                <a:rect b="b" l="l" r="r" t="t"/>
                <a:pathLst>
                  <a:path extrusionOk="0" h="43" w="117">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4" name="Google Shape;674;p5"/>
              <p:cNvSpPr/>
              <p:nvPr/>
            </p:nvSpPr>
            <p:spPr>
              <a:xfrm>
                <a:off x="7148513" y="1409701"/>
                <a:ext cx="104775" cy="49213"/>
              </a:xfrm>
              <a:custGeom>
                <a:rect b="b" l="l" r="r" t="t"/>
                <a:pathLst>
                  <a:path extrusionOk="0" h="47" w="101">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5" name="Google Shape;675;p5"/>
              <p:cNvSpPr/>
              <p:nvPr/>
            </p:nvSpPr>
            <p:spPr>
              <a:xfrm>
                <a:off x="7273926" y="1504951"/>
                <a:ext cx="114300" cy="74613"/>
              </a:xfrm>
              <a:custGeom>
                <a:rect b="b" l="l" r="r" t="t"/>
                <a:pathLst>
                  <a:path extrusionOk="0" h="71" w="110">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6" name="Google Shape;676;p5"/>
              <p:cNvSpPr/>
              <p:nvPr/>
            </p:nvSpPr>
            <p:spPr>
              <a:xfrm>
                <a:off x="7424738" y="1631951"/>
                <a:ext cx="88900" cy="96838"/>
              </a:xfrm>
              <a:custGeom>
                <a:rect b="b" l="l" r="r" t="t"/>
                <a:pathLst>
                  <a:path extrusionOk="0" h="93" w="85">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7" name="Google Shape;677;p5"/>
              <p:cNvSpPr/>
              <p:nvPr/>
            </p:nvSpPr>
            <p:spPr>
              <a:xfrm>
                <a:off x="7540626" y="1792288"/>
                <a:ext cx="53975" cy="84138"/>
              </a:xfrm>
              <a:custGeom>
                <a:rect b="b" l="l" r="r" t="t"/>
                <a:pathLst>
                  <a:path extrusionOk="0" h="81" w="52">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8" name="Google Shape;678;p5"/>
              <p:cNvSpPr/>
              <p:nvPr/>
            </p:nvSpPr>
            <p:spPr>
              <a:xfrm>
                <a:off x="7627938" y="1963738"/>
                <a:ext cx="57150" cy="109538"/>
              </a:xfrm>
              <a:custGeom>
                <a:rect b="b" l="l" r="r" t="t"/>
                <a:pathLst>
                  <a:path extrusionOk="0" h="106" w="55">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9" name="Google Shape;679;p5"/>
              <p:cNvSpPr/>
              <p:nvPr/>
            </p:nvSpPr>
            <p:spPr>
              <a:xfrm>
                <a:off x="7700963" y="2119313"/>
                <a:ext cx="49213" cy="73025"/>
              </a:xfrm>
              <a:custGeom>
                <a:rect b="b" l="l" r="r" t="t"/>
                <a:pathLst>
                  <a:path extrusionOk="0" h="70" w="47">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0" name="Google Shape;680;p5"/>
              <p:cNvSpPr/>
              <p:nvPr/>
            </p:nvSpPr>
            <p:spPr>
              <a:xfrm>
                <a:off x="8164513" y="3827463"/>
                <a:ext cx="123825" cy="60325"/>
              </a:xfrm>
              <a:custGeom>
                <a:rect b="b" l="l" r="r" t="t"/>
                <a:pathLst>
                  <a:path extrusionOk="0" h="59" w="118">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grpSp>
        <p:nvGrpSpPr>
          <p:cNvPr id="681" name="Google Shape;681;p5"/>
          <p:cNvGrpSpPr/>
          <p:nvPr/>
        </p:nvGrpSpPr>
        <p:grpSpPr>
          <a:xfrm flipH="1" rot="291929">
            <a:off x="5704162" y="3207453"/>
            <a:ext cx="2882292" cy="1436273"/>
            <a:chOff x="3246438" y="1068388"/>
            <a:chExt cx="5711825" cy="4678363"/>
          </a:xfrm>
        </p:grpSpPr>
        <p:sp>
          <p:nvSpPr>
            <p:cNvPr id="682" name="Google Shape;682;p5"/>
            <p:cNvSpPr/>
            <p:nvPr/>
          </p:nvSpPr>
          <p:spPr>
            <a:xfrm>
              <a:off x="3251201" y="3335338"/>
              <a:ext cx="1773238" cy="1609725"/>
            </a:xfrm>
            <a:custGeom>
              <a:rect b="b" l="l" r="r" t="t"/>
              <a:pathLst>
                <a:path extrusionOk="0" h="1551" w="1708">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3" name="Google Shape;683;p5"/>
            <p:cNvSpPr/>
            <p:nvPr/>
          </p:nvSpPr>
          <p:spPr>
            <a:xfrm>
              <a:off x="3246438" y="1457326"/>
              <a:ext cx="2112963" cy="1933575"/>
            </a:xfrm>
            <a:custGeom>
              <a:rect b="b" l="l" r="r" t="t"/>
              <a:pathLst>
                <a:path extrusionOk="0" h="1862" w="2035">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4" name="Google Shape;684;p5"/>
            <p:cNvSpPr/>
            <p:nvPr/>
          </p:nvSpPr>
          <p:spPr>
            <a:xfrm>
              <a:off x="5292726" y="1068388"/>
              <a:ext cx="2541588" cy="1016000"/>
            </a:xfrm>
            <a:custGeom>
              <a:rect b="b" l="l" r="r" t="t"/>
              <a:pathLst>
                <a:path extrusionOk="0" h="979" w="2447">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5" name="Google Shape;685;p5"/>
            <p:cNvSpPr/>
            <p:nvPr/>
          </p:nvSpPr>
          <p:spPr>
            <a:xfrm>
              <a:off x="7777163" y="1998663"/>
              <a:ext cx="1181100" cy="2060575"/>
            </a:xfrm>
            <a:custGeom>
              <a:rect b="b" l="l" r="r" t="t"/>
              <a:pathLst>
                <a:path extrusionOk="0" h="1984" w="1137">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6" name="Google Shape;686;p5"/>
            <p:cNvSpPr/>
            <p:nvPr/>
          </p:nvSpPr>
          <p:spPr>
            <a:xfrm>
              <a:off x="7016751" y="4010026"/>
              <a:ext cx="1208088" cy="1095375"/>
            </a:xfrm>
            <a:custGeom>
              <a:rect b="b" l="l" r="r" t="t"/>
              <a:pathLst>
                <a:path extrusionOk="0" h="1055" w="1164">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7" name="Google Shape;687;p5"/>
            <p:cNvSpPr/>
            <p:nvPr/>
          </p:nvSpPr>
          <p:spPr>
            <a:xfrm>
              <a:off x="4975226" y="4775201"/>
              <a:ext cx="1274763" cy="733425"/>
            </a:xfrm>
            <a:custGeom>
              <a:rect b="b" l="l" r="r" t="t"/>
              <a:pathLst>
                <a:path extrusionOk="0" h="706" w="1229">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8" name="Google Shape;688;p5"/>
            <p:cNvSpPr/>
            <p:nvPr/>
          </p:nvSpPr>
          <p:spPr>
            <a:xfrm>
              <a:off x="6203951" y="5040313"/>
              <a:ext cx="1285875" cy="706438"/>
            </a:xfrm>
            <a:custGeom>
              <a:rect b="b" l="l" r="r" t="t"/>
              <a:pathLst>
                <a:path extrusionOk="0" h="681" w="1238">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689" name="Google Shape;689;p5"/>
            <p:cNvGrpSpPr/>
            <p:nvPr/>
          </p:nvGrpSpPr>
          <p:grpSpPr>
            <a:xfrm>
              <a:off x="3517901" y="1225551"/>
              <a:ext cx="5260975" cy="4090987"/>
              <a:chOff x="3517901" y="1225551"/>
              <a:chExt cx="5260975" cy="4090987"/>
            </a:xfrm>
          </p:grpSpPr>
          <p:sp>
            <p:nvSpPr>
              <p:cNvPr id="690" name="Google Shape;690;p5"/>
              <p:cNvSpPr/>
              <p:nvPr/>
            </p:nvSpPr>
            <p:spPr>
              <a:xfrm>
                <a:off x="7805738" y="2135188"/>
                <a:ext cx="109538" cy="38100"/>
              </a:xfrm>
              <a:custGeom>
                <a:rect b="b" l="l" r="r" t="t"/>
                <a:pathLst>
                  <a:path extrusionOk="0" h="37" w="106">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1" name="Google Shape;691;p5"/>
              <p:cNvSpPr/>
              <p:nvPr/>
            </p:nvSpPr>
            <p:spPr>
              <a:xfrm>
                <a:off x="8018463" y="2144713"/>
                <a:ext cx="92075" cy="34925"/>
              </a:xfrm>
              <a:custGeom>
                <a:rect b="b" l="l" r="r" t="t"/>
                <a:pathLst>
                  <a:path extrusionOk="0" h="35" w="89">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2" name="Google Shape;692;p5"/>
              <p:cNvSpPr/>
              <p:nvPr/>
            </p:nvSpPr>
            <p:spPr>
              <a:xfrm>
                <a:off x="8228013" y="2225676"/>
                <a:ext cx="107950" cy="61913"/>
              </a:xfrm>
              <a:custGeom>
                <a:rect b="b" l="l" r="r" t="t"/>
                <a:pathLst>
                  <a:path extrusionOk="0" h="59" w="105">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3" name="Google Shape;693;p5"/>
              <p:cNvSpPr/>
              <p:nvPr/>
            </p:nvSpPr>
            <p:spPr>
              <a:xfrm>
                <a:off x="8421688" y="2389188"/>
                <a:ext cx="77788" cy="84138"/>
              </a:xfrm>
              <a:custGeom>
                <a:rect b="b" l="l" r="r" t="t"/>
                <a:pathLst>
                  <a:path extrusionOk="0" h="81" w="75">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4" name="Google Shape;694;p5"/>
              <p:cNvSpPr/>
              <p:nvPr/>
            </p:nvSpPr>
            <p:spPr>
              <a:xfrm>
                <a:off x="8572501" y="2570163"/>
                <a:ext cx="60325" cy="90488"/>
              </a:xfrm>
              <a:custGeom>
                <a:rect b="b" l="l" r="r" t="t"/>
                <a:pathLst>
                  <a:path extrusionOk="0" h="88" w="57">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5" name="Google Shape;695;p5"/>
              <p:cNvSpPr/>
              <p:nvPr/>
            </p:nvSpPr>
            <p:spPr>
              <a:xfrm>
                <a:off x="8664576" y="2767013"/>
                <a:ext cx="42863" cy="88900"/>
              </a:xfrm>
              <a:custGeom>
                <a:rect b="b" l="l" r="r" t="t"/>
                <a:pathLst>
                  <a:path extrusionOk="0" h="86" w="41">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6" name="Google Shape;696;p5"/>
              <p:cNvSpPr/>
              <p:nvPr/>
            </p:nvSpPr>
            <p:spPr>
              <a:xfrm>
                <a:off x="8740776" y="2992438"/>
                <a:ext cx="26988" cy="107950"/>
              </a:xfrm>
              <a:custGeom>
                <a:rect b="b" l="l" r="r" t="t"/>
                <a:pathLst>
                  <a:path extrusionOk="0" h="104" w="27">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7" name="Google Shape;697;p5"/>
              <p:cNvSpPr/>
              <p:nvPr/>
            </p:nvSpPr>
            <p:spPr>
              <a:xfrm>
                <a:off x="8753476" y="3206751"/>
                <a:ext cx="25400" cy="80963"/>
              </a:xfrm>
              <a:custGeom>
                <a:rect b="b" l="l" r="r" t="t"/>
                <a:pathLst>
                  <a:path extrusionOk="0" h="78" w="24">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8" name="Google Shape;698;p5"/>
              <p:cNvSpPr/>
              <p:nvPr/>
            </p:nvSpPr>
            <p:spPr>
              <a:xfrm>
                <a:off x="8672513" y="3368676"/>
                <a:ext cx="61913" cy="100013"/>
              </a:xfrm>
              <a:custGeom>
                <a:rect b="b" l="l" r="r" t="t"/>
                <a:pathLst>
                  <a:path extrusionOk="0" h="97" w="61">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9" name="Google Shape;699;p5"/>
              <p:cNvSpPr/>
              <p:nvPr/>
            </p:nvSpPr>
            <p:spPr>
              <a:xfrm>
                <a:off x="8559801" y="3544888"/>
                <a:ext cx="68263" cy="84138"/>
              </a:xfrm>
              <a:custGeom>
                <a:rect b="b" l="l" r="r" t="t"/>
                <a:pathLst>
                  <a:path extrusionOk="0" h="81" w="66">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0" name="Google Shape;700;p5"/>
              <p:cNvSpPr/>
              <p:nvPr/>
            </p:nvSpPr>
            <p:spPr>
              <a:xfrm>
                <a:off x="8374063" y="3732213"/>
                <a:ext cx="80963" cy="65088"/>
              </a:xfrm>
              <a:custGeom>
                <a:rect b="b" l="l" r="r" t="t"/>
                <a:pathLst>
                  <a:path extrusionOk="0" h="62" w="79">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1" name="Google Shape;701;p5"/>
              <p:cNvSpPr/>
              <p:nvPr/>
            </p:nvSpPr>
            <p:spPr>
              <a:xfrm>
                <a:off x="7953376" y="3932238"/>
                <a:ext cx="93663" cy="30163"/>
              </a:xfrm>
              <a:custGeom>
                <a:rect b="b" l="l" r="r" t="t"/>
                <a:pathLst>
                  <a:path extrusionOk="0" h="30" w="91">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2" name="Google Shape;702;p5"/>
              <p:cNvSpPr/>
              <p:nvPr/>
            </p:nvSpPr>
            <p:spPr>
              <a:xfrm>
                <a:off x="7991476" y="3992563"/>
                <a:ext cx="65088" cy="77788"/>
              </a:xfrm>
              <a:custGeom>
                <a:rect b="b" l="l" r="r" t="t"/>
                <a:pathLst>
                  <a:path extrusionOk="0" h="74" w="63">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3" name="Google Shape;703;p5"/>
              <p:cNvSpPr/>
              <p:nvPr/>
            </p:nvSpPr>
            <p:spPr>
              <a:xfrm>
                <a:off x="8085138" y="4160838"/>
                <a:ext cx="26988" cy="95250"/>
              </a:xfrm>
              <a:custGeom>
                <a:rect b="b" l="l" r="r" t="t"/>
                <a:pathLst>
                  <a:path extrusionOk="0" h="91" w="26">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4" name="Google Shape;704;p5"/>
              <p:cNvSpPr/>
              <p:nvPr/>
            </p:nvSpPr>
            <p:spPr>
              <a:xfrm>
                <a:off x="8034338" y="4348163"/>
                <a:ext cx="44450" cy="106363"/>
              </a:xfrm>
              <a:custGeom>
                <a:rect b="b" l="l" r="r" t="t"/>
                <a:pathLst>
                  <a:path extrusionOk="0" h="102" w="43">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5" name="Google Shape;705;p5"/>
              <p:cNvSpPr/>
              <p:nvPr/>
            </p:nvSpPr>
            <p:spPr>
              <a:xfrm>
                <a:off x="7883526" y="4581526"/>
                <a:ext cx="80963" cy="74613"/>
              </a:xfrm>
              <a:custGeom>
                <a:rect b="b" l="l" r="r" t="t"/>
                <a:pathLst>
                  <a:path extrusionOk="0" h="72" w="78">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6" name="Google Shape;706;p5"/>
              <p:cNvSpPr/>
              <p:nvPr/>
            </p:nvSpPr>
            <p:spPr>
              <a:xfrm>
                <a:off x="7666038" y="4762501"/>
                <a:ext cx="120650" cy="58738"/>
              </a:xfrm>
              <a:custGeom>
                <a:rect b="b" l="l" r="r" t="t"/>
                <a:pathLst>
                  <a:path extrusionOk="0" h="56" w="117">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7" name="Google Shape;707;p5"/>
              <p:cNvSpPr/>
              <p:nvPr/>
            </p:nvSpPr>
            <p:spPr>
              <a:xfrm>
                <a:off x="7434263" y="4868863"/>
                <a:ext cx="123825" cy="47625"/>
              </a:xfrm>
              <a:custGeom>
                <a:rect b="b" l="l" r="r" t="t"/>
                <a:pathLst>
                  <a:path extrusionOk="0" h="46" w="120">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8" name="Google Shape;708;p5"/>
              <p:cNvSpPr/>
              <p:nvPr/>
            </p:nvSpPr>
            <p:spPr>
              <a:xfrm>
                <a:off x="7192963" y="4932363"/>
                <a:ext cx="153988" cy="38100"/>
              </a:xfrm>
              <a:custGeom>
                <a:rect b="b" l="l" r="r" t="t"/>
                <a:pathLst>
                  <a:path extrusionOk="0" h="37" w="148">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9" name="Google Shape;709;p5"/>
              <p:cNvSpPr/>
              <p:nvPr/>
            </p:nvSpPr>
            <p:spPr>
              <a:xfrm>
                <a:off x="6989763" y="4945063"/>
                <a:ext cx="88900" cy="22225"/>
              </a:xfrm>
              <a:custGeom>
                <a:rect b="b" l="l" r="r" t="t"/>
                <a:pathLst>
                  <a:path extrusionOk="0" h="22" w="86">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0" name="Google Shape;710;p5"/>
              <p:cNvSpPr/>
              <p:nvPr/>
            </p:nvSpPr>
            <p:spPr>
              <a:xfrm>
                <a:off x="6748463" y="4924426"/>
                <a:ext cx="80963" cy="31750"/>
              </a:xfrm>
              <a:custGeom>
                <a:rect b="b" l="l" r="r" t="t"/>
                <a:pathLst>
                  <a:path extrusionOk="0" h="31" w="79">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1" name="Google Shape;711;p5"/>
              <p:cNvSpPr/>
              <p:nvPr/>
            </p:nvSpPr>
            <p:spPr>
              <a:xfrm>
                <a:off x="6559551" y="4949826"/>
                <a:ext cx="68263" cy="61913"/>
              </a:xfrm>
              <a:custGeom>
                <a:rect b="b" l="l" r="r" t="t"/>
                <a:pathLst>
                  <a:path extrusionOk="0" h="59" w="67">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2" name="Google Shape;712;p5"/>
              <p:cNvSpPr/>
              <p:nvPr/>
            </p:nvSpPr>
            <p:spPr>
              <a:xfrm>
                <a:off x="6375401" y="5078413"/>
                <a:ext cx="80963" cy="49213"/>
              </a:xfrm>
              <a:custGeom>
                <a:rect b="b" l="l" r="r" t="t"/>
                <a:pathLst>
                  <a:path extrusionOk="0" h="46" w="78">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3" name="Google Shape;713;p5"/>
              <p:cNvSpPr/>
              <p:nvPr/>
            </p:nvSpPr>
            <p:spPr>
              <a:xfrm>
                <a:off x="6167438" y="5192713"/>
                <a:ext cx="114300" cy="50800"/>
              </a:xfrm>
              <a:custGeom>
                <a:rect b="b" l="l" r="r" t="t"/>
                <a:pathLst>
                  <a:path extrusionOk="0" h="50" w="11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4" name="Google Shape;714;p5"/>
              <p:cNvSpPr/>
              <p:nvPr/>
            </p:nvSpPr>
            <p:spPr>
              <a:xfrm>
                <a:off x="5929313" y="5272088"/>
                <a:ext cx="131763" cy="36513"/>
              </a:xfrm>
              <a:custGeom>
                <a:rect b="b" l="l" r="r" t="t"/>
                <a:pathLst>
                  <a:path extrusionOk="0" h="35" w="128">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5" name="Google Shape;715;p5"/>
              <p:cNvSpPr/>
              <p:nvPr/>
            </p:nvSpPr>
            <p:spPr>
              <a:xfrm>
                <a:off x="5719763" y="5281613"/>
                <a:ext cx="104775" cy="34925"/>
              </a:xfrm>
              <a:custGeom>
                <a:rect b="b" l="l" r="r" t="t"/>
                <a:pathLst>
                  <a:path extrusionOk="0" h="33" w="101">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6" name="Google Shape;716;p5"/>
              <p:cNvSpPr/>
              <p:nvPr/>
            </p:nvSpPr>
            <p:spPr>
              <a:xfrm>
                <a:off x="5516563" y="5238751"/>
                <a:ext cx="103188" cy="33338"/>
              </a:xfrm>
              <a:custGeom>
                <a:rect b="b" l="l" r="r" t="t"/>
                <a:pathLst>
                  <a:path extrusionOk="0" h="32" w="100">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7" name="Google Shape;717;p5"/>
              <p:cNvSpPr/>
              <p:nvPr/>
            </p:nvSpPr>
            <p:spPr>
              <a:xfrm>
                <a:off x="5327651" y="5132388"/>
                <a:ext cx="85725" cy="60325"/>
              </a:xfrm>
              <a:custGeom>
                <a:rect b="b" l="l" r="r" t="t"/>
                <a:pathLst>
                  <a:path extrusionOk="0" h="58" w="82">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8" name="Google Shape;718;p5"/>
              <p:cNvSpPr/>
              <p:nvPr/>
            </p:nvSpPr>
            <p:spPr>
              <a:xfrm>
                <a:off x="5167313" y="4940301"/>
                <a:ext cx="87313" cy="103188"/>
              </a:xfrm>
              <a:custGeom>
                <a:rect b="b" l="l" r="r" t="t"/>
                <a:pathLst>
                  <a:path extrusionOk="0" h="98" w="83">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9" name="Google Shape;719;p5"/>
              <p:cNvSpPr/>
              <p:nvPr/>
            </p:nvSpPr>
            <p:spPr>
              <a:xfrm>
                <a:off x="5113338" y="4803776"/>
                <a:ext cx="50800" cy="74613"/>
              </a:xfrm>
              <a:custGeom>
                <a:rect b="b" l="l" r="r" t="t"/>
                <a:pathLst>
                  <a:path extrusionOk="0" h="71" w="49">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0" name="Google Shape;720;p5"/>
              <p:cNvSpPr/>
              <p:nvPr/>
            </p:nvSpPr>
            <p:spPr>
              <a:xfrm>
                <a:off x="5035551" y="4613276"/>
                <a:ext cx="60325" cy="101600"/>
              </a:xfrm>
              <a:custGeom>
                <a:rect b="b" l="l" r="r" t="t"/>
                <a:pathLst>
                  <a:path extrusionOk="0" h="97" w="58">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1" name="Google Shape;721;p5"/>
              <p:cNvSpPr/>
              <p:nvPr/>
            </p:nvSpPr>
            <p:spPr>
              <a:xfrm>
                <a:off x="4221163" y="4760913"/>
                <a:ext cx="82550" cy="20638"/>
              </a:xfrm>
              <a:custGeom>
                <a:rect b="b" l="l" r="r" t="t"/>
                <a:pathLst>
                  <a:path extrusionOk="0" h="19" w="7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2" name="Google Shape;722;p5"/>
              <p:cNvSpPr/>
              <p:nvPr/>
            </p:nvSpPr>
            <p:spPr>
              <a:xfrm>
                <a:off x="4384676" y="4772026"/>
                <a:ext cx="106363" cy="17463"/>
              </a:xfrm>
              <a:custGeom>
                <a:rect b="b" l="l" r="r" t="t"/>
                <a:pathLst>
                  <a:path extrusionOk="0" h="17" w="102">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3" name="Google Shape;723;p5"/>
              <p:cNvSpPr/>
              <p:nvPr/>
            </p:nvSpPr>
            <p:spPr>
              <a:xfrm>
                <a:off x="4584701" y="4762501"/>
                <a:ext cx="90488" cy="34925"/>
              </a:xfrm>
              <a:custGeom>
                <a:rect b="b" l="l" r="r" t="t"/>
                <a:pathLst>
                  <a:path extrusionOk="0" h="33" w="87">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4" name="Google Shape;724;p5"/>
              <p:cNvSpPr/>
              <p:nvPr/>
            </p:nvSpPr>
            <p:spPr>
              <a:xfrm>
                <a:off x="4751388" y="4727576"/>
                <a:ext cx="88900" cy="25400"/>
              </a:xfrm>
              <a:custGeom>
                <a:rect b="b" l="l" r="r" t="t"/>
                <a:pathLst>
                  <a:path extrusionOk="0" h="25" w="86">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5" name="Google Shape;725;p5"/>
              <p:cNvSpPr/>
              <p:nvPr/>
            </p:nvSpPr>
            <p:spPr>
              <a:xfrm>
                <a:off x="4892676" y="4657726"/>
                <a:ext cx="92075" cy="52388"/>
              </a:xfrm>
              <a:custGeom>
                <a:rect b="b" l="l" r="r" t="t"/>
                <a:pathLst>
                  <a:path extrusionOk="0" h="50" w="89">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6" name="Google Shape;726;p5"/>
              <p:cNvSpPr/>
              <p:nvPr/>
            </p:nvSpPr>
            <p:spPr>
              <a:xfrm>
                <a:off x="4024313" y="4714876"/>
                <a:ext cx="93663" cy="31750"/>
              </a:xfrm>
              <a:custGeom>
                <a:rect b="b" l="l" r="r" t="t"/>
                <a:pathLst>
                  <a:path extrusionOk="0" h="31" w="9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7" name="Google Shape;727;p5"/>
              <p:cNvSpPr/>
              <p:nvPr/>
            </p:nvSpPr>
            <p:spPr>
              <a:xfrm>
                <a:off x="3851276" y="4625976"/>
                <a:ext cx="98425" cy="63500"/>
              </a:xfrm>
              <a:custGeom>
                <a:rect b="b" l="l" r="r" t="t"/>
                <a:pathLst>
                  <a:path extrusionOk="0" h="61" w="94">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8" name="Google Shape;728;p5"/>
              <p:cNvSpPr/>
              <p:nvPr/>
            </p:nvSpPr>
            <p:spPr>
              <a:xfrm>
                <a:off x="3706813" y="4486276"/>
                <a:ext cx="82550" cy="73025"/>
              </a:xfrm>
              <a:custGeom>
                <a:rect b="b" l="l" r="r" t="t"/>
                <a:pathLst>
                  <a:path extrusionOk="0" h="71" w="79">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9" name="Google Shape;729;p5"/>
              <p:cNvSpPr/>
              <p:nvPr/>
            </p:nvSpPr>
            <p:spPr>
              <a:xfrm>
                <a:off x="3595688" y="4313238"/>
                <a:ext cx="57150" cy="82550"/>
              </a:xfrm>
              <a:custGeom>
                <a:rect b="b" l="l" r="r" t="t"/>
                <a:pathLst>
                  <a:path extrusionOk="0" h="79" w="56">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0" name="Google Shape;730;p5"/>
              <p:cNvSpPr/>
              <p:nvPr/>
            </p:nvSpPr>
            <p:spPr>
              <a:xfrm>
                <a:off x="3533776" y="4113213"/>
                <a:ext cx="42863" cy="101600"/>
              </a:xfrm>
              <a:custGeom>
                <a:rect b="b" l="l" r="r" t="t"/>
                <a:pathLst>
                  <a:path extrusionOk="0" h="99" w="42">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1" name="Google Shape;731;p5"/>
              <p:cNvSpPr/>
              <p:nvPr/>
            </p:nvSpPr>
            <p:spPr>
              <a:xfrm>
                <a:off x="3517901" y="3932238"/>
                <a:ext cx="20638" cy="79375"/>
              </a:xfrm>
              <a:custGeom>
                <a:rect b="b" l="l" r="r" t="t"/>
                <a:pathLst>
                  <a:path extrusionOk="0" h="76" w="19">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2" name="Google Shape;732;p5"/>
              <p:cNvSpPr/>
              <p:nvPr/>
            </p:nvSpPr>
            <p:spPr>
              <a:xfrm>
                <a:off x="3522663" y="3695701"/>
                <a:ext cx="47625" cy="131763"/>
              </a:xfrm>
              <a:custGeom>
                <a:rect b="b" l="l" r="r" t="t"/>
                <a:pathLst>
                  <a:path extrusionOk="0" h="127" w="46">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3" name="Google Shape;733;p5"/>
              <p:cNvSpPr/>
              <p:nvPr/>
            </p:nvSpPr>
            <p:spPr>
              <a:xfrm>
                <a:off x="3586163" y="3575051"/>
                <a:ext cx="50800" cy="66675"/>
              </a:xfrm>
              <a:custGeom>
                <a:rect b="b" l="l" r="r" t="t"/>
                <a:pathLst>
                  <a:path extrusionOk="0" h="64" w="48">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4" name="Google Shape;734;p5"/>
              <p:cNvSpPr/>
              <p:nvPr/>
            </p:nvSpPr>
            <p:spPr>
              <a:xfrm>
                <a:off x="3698876" y="3435351"/>
                <a:ext cx="66675" cy="74613"/>
              </a:xfrm>
              <a:custGeom>
                <a:rect b="b" l="l" r="r" t="t"/>
                <a:pathLst>
                  <a:path extrusionOk="0" h="71" w="64">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5" name="Google Shape;735;p5"/>
              <p:cNvSpPr/>
              <p:nvPr/>
            </p:nvSpPr>
            <p:spPr>
              <a:xfrm>
                <a:off x="3798888" y="3357563"/>
                <a:ext cx="57150" cy="34925"/>
              </a:xfrm>
              <a:custGeom>
                <a:rect b="b" l="l" r="r" t="t"/>
                <a:pathLst>
                  <a:path extrusionOk="0" h="34" w="56">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6" name="Google Shape;736;p5"/>
              <p:cNvSpPr/>
              <p:nvPr/>
            </p:nvSpPr>
            <p:spPr>
              <a:xfrm>
                <a:off x="3725863" y="3227388"/>
                <a:ext cx="76200" cy="69850"/>
              </a:xfrm>
              <a:custGeom>
                <a:rect b="b" l="l" r="r" t="t"/>
                <a:pathLst>
                  <a:path extrusionOk="0" h="68" w="74">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7" name="Google Shape;737;p5"/>
              <p:cNvSpPr/>
              <p:nvPr/>
            </p:nvSpPr>
            <p:spPr>
              <a:xfrm>
                <a:off x="3622676" y="3065463"/>
                <a:ext cx="60325" cy="96838"/>
              </a:xfrm>
              <a:custGeom>
                <a:rect b="b" l="l" r="r" t="t"/>
                <a:pathLst>
                  <a:path extrusionOk="0" h="94" w="58">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8" name="Google Shape;738;p5"/>
              <p:cNvSpPr/>
              <p:nvPr/>
            </p:nvSpPr>
            <p:spPr>
              <a:xfrm>
                <a:off x="3565526" y="2909888"/>
                <a:ext cx="22225" cy="68263"/>
              </a:xfrm>
              <a:custGeom>
                <a:rect b="b" l="l" r="r" t="t"/>
                <a:pathLst>
                  <a:path extrusionOk="0" h="66" w="22">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9" name="Google Shape;739;p5"/>
              <p:cNvSpPr/>
              <p:nvPr/>
            </p:nvSpPr>
            <p:spPr>
              <a:xfrm>
                <a:off x="3538538" y="2741613"/>
                <a:ext cx="28575" cy="100013"/>
              </a:xfrm>
              <a:custGeom>
                <a:rect b="b" l="l" r="r" t="t"/>
                <a:pathLst>
                  <a:path extrusionOk="0" h="96" w="27">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40" name="Google Shape;740;p5"/>
              <p:cNvSpPr/>
              <p:nvPr/>
            </p:nvSpPr>
            <p:spPr>
              <a:xfrm>
                <a:off x="3546476" y="2592388"/>
                <a:ext cx="22225" cy="73025"/>
              </a:xfrm>
              <a:custGeom>
                <a:rect b="b" l="l" r="r" t="t"/>
                <a:pathLst>
                  <a:path extrusionOk="0" h="70" w="22">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41" name="Google Shape;741;p5"/>
              <p:cNvSpPr/>
              <p:nvPr/>
            </p:nvSpPr>
            <p:spPr>
              <a:xfrm>
                <a:off x="3595688" y="2397126"/>
                <a:ext cx="49213" cy="103188"/>
              </a:xfrm>
              <a:custGeom>
                <a:rect b="b" l="l" r="r" t="t"/>
                <a:pathLst>
                  <a:path extrusionOk="0" h="99" w="47">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42" name="Google Shape;742;p5"/>
              <p:cNvSpPr/>
              <p:nvPr/>
            </p:nvSpPr>
            <p:spPr>
              <a:xfrm>
                <a:off x="3670301" y="2254251"/>
                <a:ext cx="57150" cy="80963"/>
              </a:xfrm>
              <a:custGeom>
                <a:rect b="b" l="l" r="r" t="t"/>
                <a:pathLst>
                  <a:path extrusionOk="0" h="78" w="55">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43" name="Google Shape;743;p5"/>
              <p:cNvSpPr/>
              <p:nvPr/>
            </p:nvSpPr>
            <p:spPr>
              <a:xfrm>
                <a:off x="3754438" y="2087563"/>
                <a:ext cx="73025" cy="87313"/>
              </a:xfrm>
              <a:custGeom>
                <a:rect b="b" l="l" r="r" t="t"/>
                <a:pathLst>
                  <a:path extrusionOk="0" h="85" w="71">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44" name="Google Shape;744;p5"/>
              <p:cNvSpPr/>
              <p:nvPr/>
            </p:nvSpPr>
            <p:spPr>
              <a:xfrm>
                <a:off x="3865563" y="1936751"/>
                <a:ext cx="80963" cy="104775"/>
              </a:xfrm>
              <a:custGeom>
                <a:rect b="b" l="l" r="r" t="t"/>
                <a:pathLst>
                  <a:path extrusionOk="0" h="101" w="79">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45" name="Google Shape;745;p5"/>
              <p:cNvSpPr/>
              <p:nvPr/>
            </p:nvSpPr>
            <p:spPr>
              <a:xfrm>
                <a:off x="3984626" y="1827213"/>
                <a:ext cx="87313" cy="65088"/>
              </a:xfrm>
              <a:custGeom>
                <a:rect b="b" l="l" r="r" t="t"/>
                <a:pathLst>
                  <a:path extrusionOk="0" h="63" w="85">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46" name="Google Shape;746;p5"/>
              <p:cNvSpPr/>
              <p:nvPr/>
            </p:nvSpPr>
            <p:spPr>
              <a:xfrm>
                <a:off x="4127501" y="1725613"/>
                <a:ext cx="109538" cy="76200"/>
              </a:xfrm>
              <a:custGeom>
                <a:rect b="b" l="l" r="r" t="t"/>
                <a:pathLst>
                  <a:path extrusionOk="0" h="74" w="105">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47" name="Google Shape;747;p5"/>
              <p:cNvSpPr/>
              <p:nvPr/>
            </p:nvSpPr>
            <p:spPr>
              <a:xfrm>
                <a:off x="4300538" y="1655763"/>
                <a:ext cx="87313" cy="47625"/>
              </a:xfrm>
              <a:custGeom>
                <a:rect b="b" l="l" r="r" t="t"/>
                <a:pathLst>
                  <a:path extrusionOk="0" h="47" w="84">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48" name="Google Shape;748;p5"/>
              <p:cNvSpPr/>
              <p:nvPr/>
            </p:nvSpPr>
            <p:spPr>
              <a:xfrm>
                <a:off x="4451351" y="1609726"/>
                <a:ext cx="103188" cy="31750"/>
              </a:xfrm>
              <a:custGeom>
                <a:rect b="b" l="l" r="r" t="t"/>
                <a:pathLst>
                  <a:path extrusionOk="0" h="31" w="100">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49" name="Google Shape;749;p5"/>
              <p:cNvSpPr/>
              <p:nvPr/>
            </p:nvSpPr>
            <p:spPr>
              <a:xfrm>
                <a:off x="4638676" y="1628776"/>
                <a:ext cx="109538" cy="19050"/>
              </a:xfrm>
              <a:custGeom>
                <a:rect b="b" l="l" r="r" t="t"/>
                <a:pathLst>
                  <a:path extrusionOk="0" h="18" w="105">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50" name="Google Shape;750;p5"/>
              <p:cNvSpPr/>
              <p:nvPr/>
            </p:nvSpPr>
            <p:spPr>
              <a:xfrm>
                <a:off x="4851401" y="1643063"/>
                <a:ext cx="68263" cy="30163"/>
              </a:xfrm>
              <a:custGeom>
                <a:rect b="b" l="l" r="r" t="t"/>
                <a:pathLst>
                  <a:path extrusionOk="0" h="28" w="65">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51" name="Google Shape;751;p5"/>
              <p:cNvSpPr/>
              <p:nvPr/>
            </p:nvSpPr>
            <p:spPr>
              <a:xfrm>
                <a:off x="5008563" y="1714501"/>
                <a:ext cx="71438" cy="33338"/>
              </a:xfrm>
              <a:custGeom>
                <a:rect b="b" l="l" r="r" t="t"/>
                <a:pathLst>
                  <a:path extrusionOk="0" h="33" w="68">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52" name="Google Shape;752;p5"/>
              <p:cNvSpPr/>
              <p:nvPr/>
            </p:nvSpPr>
            <p:spPr>
              <a:xfrm>
                <a:off x="5149851" y="1784351"/>
                <a:ext cx="85725" cy="47625"/>
              </a:xfrm>
              <a:custGeom>
                <a:rect b="b" l="l" r="r" t="t"/>
                <a:pathLst>
                  <a:path extrusionOk="0" h="46" w="83">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53" name="Google Shape;753;p5"/>
              <p:cNvSpPr/>
              <p:nvPr/>
            </p:nvSpPr>
            <p:spPr>
              <a:xfrm>
                <a:off x="5305426" y="1847851"/>
                <a:ext cx="66675" cy="61913"/>
              </a:xfrm>
              <a:custGeom>
                <a:rect b="b" l="l" r="r" t="t"/>
                <a:pathLst>
                  <a:path extrusionOk="0" h="59" w="65">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54" name="Google Shape;754;p5"/>
              <p:cNvSpPr/>
              <p:nvPr/>
            </p:nvSpPr>
            <p:spPr>
              <a:xfrm>
                <a:off x="5380038" y="1765301"/>
                <a:ext cx="30163" cy="87313"/>
              </a:xfrm>
              <a:custGeom>
                <a:rect b="b" l="l" r="r" t="t"/>
                <a:pathLst>
                  <a:path extrusionOk="0" h="84" w="28">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55" name="Google Shape;755;p5"/>
              <p:cNvSpPr/>
              <p:nvPr/>
            </p:nvSpPr>
            <p:spPr>
              <a:xfrm>
                <a:off x="5451476" y="1625601"/>
                <a:ext cx="39688" cy="63500"/>
              </a:xfrm>
              <a:custGeom>
                <a:rect b="b" l="l" r="r" t="t"/>
                <a:pathLst>
                  <a:path extrusionOk="0" h="62" w="39">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56" name="Google Shape;756;p5"/>
              <p:cNvSpPr/>
              <p:nvPr/>
            </p:nvSpPr>
            <p:spPr>
              <a:xfrm>
                <a:off x="5540376" y="1449388"/>
                <a:ext cx="88900" cy="112713"/>
              </a:xfrm>
              <a:custGeom>
                <a:rect b="b" l="l" r="r" t="t"/>
                <a:pathLst>
                  <a:path extrusionOk="0" h="108" w="86">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57" name="Google Shape;757;p5"/>
              <p:cNvSpPr/>
              <p:nvPr/>
            </p:nvSpPr>
            <p:spPr>
              <a:xfrm>
                <a:off x="5675313" y="1382713"/>
                <a:ext cx="88900" cy="57150"/>
              </a:xfrm>
              <a:custGeom>
                <a:rect b="b" l="l" r="r" t="t"/>
                <a:pathLst>
                  <a:path extrusionOk="0" h="55" w="86">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58" name="Google Shape;758;p5"/>
              <p:cNvSpPr/>
              <p:nvPr/>
            </p:nvSpPr>
            <p:spPr>
              <a:xfrm>
                <a:off x="5895976" y="1304926"/>
                <a:ext cx="57150" cy="28575"/>
              </a:xfrm>
              <a:custGeom>
                <a:rect b="b" l="l" r="r" t="t"/>
                <a:pathLst>
                  <a:path extrusionOk="0" h="27" w="56">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59" name="Google Shape;759;p5"/>
              <p:cNvSpPr/>
              <p:nvPr/>
            </p:nvSpPr>
            <p:spPr>
              <a:xfrm>
                <a:off x="6059488" y="1247776"/>
                <a:ext cx="125413" cy="41275"/>
              </a:xfrm>
              <a:custGeom>
                <a:rect b="b" l="l" r="r" t="t"/>
                <a:pathLst>
                  <a:path extrusionOk="0" h="40" w="121">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60" name="Google Shape;760;p5"/>
              <p:cNvSpPr/>
              <p:nvPr/>
            </p:nvSpPr>
            <p:spPr>
              <a:xfrm>
                <a:off x="6319838" y="1225551"/>
                <a:ext cx="120650" cy="30163"/>
              </a:xfrm>
              <a:custGeom>
                <a:rect b="b" l="l" r="r" t="t"/>
                <a:pathLst>
                  <a:path extrusionOk="0" h="28" w="116">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61" name="Google Shape;761;p5"/>
              <p:cNvSpPr/>
              <p:nvPr/>
            </p:nvSpPr>
            <p:spPr>
              <a:xfrm>
                <a:off x="6584951" y="1241426"/>
                <a:ext cx="109538" cy="19050"/>
              </a:xfrm>
              <a:custGeom>
                <a:rect b="b" l="l" r="r" t="t"/>
                <a:pathLst>
                  <a:path extrusionOk="0" h="18" w="106">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62" name="Google Shape;762;p5"/>
              <p:cNvSpPr/>
              <p:nvPr/>
            </p:nvSpPr>
            <p:spPr>
              <a:xfrm>
                <a:off x="6799263" y="1285876"/>
                <a:ext cx="117475" cy="47625"/>
              </a:xfrm>
              <a:custGeom>
                <a:rect b="b" l="l" r="r" t="t"/>
                <a:pathLst>
                  <a:path extrusionOk="0" h="45" w="112">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63" name="Google Shape;763;p5"/>
              <p:cNvSpPr/>
              <p:nvPr/>
            </p:nvSpPr>
            <p:spPr>
              <a:xfrm>
                <a:off x="6962776" y="1343026"/>
                <a:ext cx="122238" cy="44450"/>
              </a:xfrm>
              <a:custGeom>
                <a:rect b="b" l="l" r="r" t="t"/>
                <a:pathLst>
                  <a:path extrusionOk="0" h="43" w="117">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64" name="Google Shape;764;p5"/>
              <p:cNvSpPr/>
              <p:nvPr/>
            </p:nvSpPr>
            <p:spPr>
              <a:xfrm>
                <a:off x="7148513" y="1409701"/>
                <a:ext cx="104775" cy="49213"/>
              </a:xfrm>
              <a:custGeom>
                <a:rect b="b" l="l" r="r" t="t"/>
                <a:pathLst>
                  <a:path extrusionOk="0" h="47" w="101">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65" name="Google Shape;765;p5"/>
              <p:cNvSpPr/>
              <p:nvPr/>
            </p:nvSpPr>
            <p:spPr>
              <a:xfrm>
                <a:off x="7273926" y="1504951"/>
                <a:ext cx="114300" cy="74613"/>
              </a:xfrm>
              <a:custGeom>
                <a:rect b="b" l="l" r="r" t="t"/>
                <a:pathLst>
                  <a:path extrusionOk="0" h="71" w="110">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66" name="Google Shape;766;p5"/>
              <p:cNvSpPr/>
              <p:nvPr/>
            </p:nvSpPr>
            <p:spPr>
              <a:xfrm>
                <a:off x="7424738" y="1631951"/>
                <a:ext cx="88900" cy="96838"/>
              </a:xfrm>
              <a:custGeom>
                <a:rect b="b" l="l" r="r" t="t"/>
                <a:pathLst>
                  <a:path extrusionOk="0" h="93" w="85">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67" name="Google Shape;767;p5"/>
              <p:cNvSpPr/>
              <p:nvPr/>
            </p:nvSpPr>
            <p:spPr>
              <a:xfrm>
                <a:off x="7540626" y="1792288"/>
                <a:ext cx="53975" cy="84138"/>
              </a:xfrm>
              <a:custGeom>
                <a:rect b="b" l="l" r="r" t="t"/>
                <a:pathLst>
                  <a:path extrusionOk="0" h="81" w="52">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68" name="Google Shape;768;p5"/>
              <p:cNvSpPr/>
              <p:nvPr/>
            </p:nvSpPr>
            <p:spPr>
              <a:xfrm>
                <a:off x="7627938" y="1963738"/>
                <a:ext cx="57150" cy="109538"/>
              </a:xfrm>
              <a:custGeom>
                <a:rect b="b" l="l" r="r" t="t"/>
                <a:pathLst>
                  <a:path extrusionOk="0" h="106" w="55">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69" name="Google Shape;769;p5"/>
              <p:cNvSpPr/>
              <p:nvPr/>
            </p:nvSpPr>
            <p:spPr>
              <a:xfrm>
                <a:off x="7700963" y="2119313"/>
                <a:ext cx="49213" cy="73025"/>
              </a:xfrm>
              <a:custGeom>
                <a:rect b="b" l="l" r="r" t="t"/>
                <a:pathLst>
                  <a:path extrusionOk="0" h="70" w="47">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70" name="Google Shape;770;p5"/>
              <p:cNvSpPr/>
              <p:nvPr/>
            </p:nvSpPr>
            <p:spPr>
              <a:xfrm>
                <a:off x="8164513" y="3827463"/>
                <a:ext cx="123825" cy="60325"/>
              </a:xfrm>
              <a:custGeom>
                <a:rect b="b" l="l" r="r" t="t"/>
                <a:pathLst>
                  <a:path extrusionOk="0" h="59" w="118">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grpSp>
        <p:nvGrpSpPr>
          <p:cNvPr id="771" name="Google Shape;771;p5"/>
          <p:cNvGrpSpPr/>
          <p:nvPr/>
        </p:nvGrpSpPr>
        <p:grpSpPr>
          <a:xfrm>
            <a:off x="1403648" y="267494"/>
            <a:ext cx="6192688" cy="767437"/>
            <a:chOff x="1492256" y="411510"/>
            <a:chExt cx="6192688" cy="767437"/>
          </a:xfrm>
        </p:grpSpPr>
        <p:sp>
          <p:nvSpPr>
            <p:cNvPr id="772" name="Google Shape;772;p5"/>
            <p:cNvSpPr/>
            <p:nvPr/>
          </p:nvSpPr>
          <p:spPr>
            <a:xfrm>
              <a:off x="1492256" y="994281"/>
              <a:ext cx="6192688" cy="184666"/>
            </a:xfrm>
            <a:custGeom>
              <a:rect b="b" l="l" r="r" t="t"/>
              <a:pathLst>
                <a:path extrusionOk="0" h="64281" w="351322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cap="rnd" cmpd="sng" w="952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3" name="Google Shape;773;p5"/>
            <p:cNvSpPr txBox="1"/>
            <p:nvPr/>
          </p:nvSpPr>
          <p:spPr>
            <a:xfrm>
              <a:off x="3246786" y="411510"/>
              <a:ext cx="2549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2000">
                  <a:solidFill>
                    <a:schemeClr val="dk1"/>
                  </a:solidFill>
                  <a:latin typeface="Microsoft Yahei"/>
                  <a:ea typeface="Microsoft Yahei"/>
                  <a:cs typeface="Microsoft Yahei"/>
                  <a:sym typeface="Microsoft Yahei"/>
                </a:rPr>
                <a:t>Key Questions</a:t>
              </a:r>
              <a:endParaRPr/>
            </a:p>
          </p:txBody>
        </p:sp>
        <p:sp>
          <p:nvSpPr>
            <p:cNvPr id="774" name="Google Shape;774;p5"/>
            <p:cNvSpPr txBox="1"/>
            <p:nvPr/>
          </p:nvSpPr>
          <p:spPr>
            <a:xfrm>
              <a:off x="2935508" y="778841"/>
              <a:ext cx="3161100" cy="21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800">
                  <a:solidFill>
                    <a:schemeClr val="dk1"/>
                  </a:solidFill>
                </a:rPr>
                <a:t>What questions are we trying to solve?</a:t>
              </a:r>
              <a:endParaRPr sz="800">
                <a:solidFill>
                  <a:schemeClr val="dk1"/>
                </a:solidFill>
                <a:latin typeface="Arial"/>
                <a:ea typeface="Arial"/>
                <a:cs typeface="Arial"/>
                <a:sym typeface="Arial"/>
              </a:endParaRPr>
            </a:p>
          </p:txBody>
        </p:sp>
      </p:grpSp>
      <p:sp>
        <p:nvSpPr>
          <p:cNvPr id="775" name="Google Shape;775;p5"/>
          <p:cNvSpPr/>
          <p:nvPr/>
        </p:nvSpPr>
        <p:spPr>
          <a:xfrm>
            <a:off x="1794776" y="3033899"/>
            <a:ext cx="1681800" cy="76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zh-CN" sz="1300">
                <a:solidFill>
                  <a:schemeClr val="dk1"/>
                </a:solidFill>
              </a:rPr>
              <a:t>How do racial voting patterns differ by election type?</a:t>
            </a:r>
            <a:endParaRPr sz="1300">
              <a:solidFill>
                <a:schemeClr val="dk1"/>
              </a:solidFill>
              <a:latin typeface="Calibri"/>
              <a:ea typeface="Calibri"/>
              <a:cs typeface="Calibri"/>
              <a:sym typeface="Calibri"/>
            </a:endParaRPr>
          </a:p>
        </p:txBody>
      </p:sp>
      <p:sp>
        <p:nvSpPr>
          <p:cNvPr id="776" name="Google Shape;776;p5"/>
          <p:cNvSpPr/>
          <p:nvPr/>
        </p:nvSpPr>
        <p:spPr>
          <a:xfrm>
            <a:off x="6129350" y="1689950"/>
            <a:ext cx="2031900" cy="116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zh-CN" sz="1300">
                <a:solidFill>
                  <a:schemeClr val="dk1"/>
                </a:solidFill>
              </a:rPr>
              <a:t>What are the key predictors in determining support for Black candidates for Boston?</a:t>
            </a:r>
            <a:r>
              <a:rPr lang="zh-CN" sz="1300">
                <a:solidFill>
                  <a:srgbClr val="3F3F3F"/>
                </a:solidFill>
              </a:rPr>
              <a:t> </a:t>
            </a:r>
            <a:endParaRPr sz="1300">
              <a:solidFill>
                <a:schemeClr val="dk1"/>
              </a:solidFill>
            </a:endParaRPr>
          </a:p>
        </p:txBody>
      </p:sp>
      <p:sp>
        <p:nvSpPr>
          <p:cNvPr id="777" name="Google Shape;777;p5"/>
          <p:cNvSpPr/>
          <p:nvPr/>
        </p:nvSpPr>
        <p:spPr>
          <a:xfrm>
            <a:off x="1771329" y="1382188"/>
            <a:ext cx="1872900" cy="7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zh-CN" sz="1200">
                <a:solidFill>
                  <a:schemeClr val="dk1"/>
                </a:solidFill>
              </a:rPr>
              <a:t>How has voter turnout by precinct changed across city council election year?</a:t>
            </a:r>
            <a:endParaRPr sz="1200">
              <a:solidFill>
                <a:schemeClr val="dk1"/>
              </a:solidFill>
              <a:latin typeface="Calibri"/>
              <a:ea typeface="Calibri"/>
              <a:cs typeface="Calibri"/>
              <a:sym typeface="Calibri"/>
            </a:endParaRPr>
          </a:p>
        </p:txBody>
      </p:sp>
      <p:sp>
        <p:nvSpPr>
          <p:cNvPr id="778" name="Google Shape;778;p5"/>
          <p:cNvSpPr/>
          <p:nvPr/>
        </p:nvSpPr>
        <p:spPr>
          <a:xfrm>
            <a:off x="2591825" y="4268775"/>
            <a:ext cx="1466100" cy="7848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None/>
            </a:pPr>
            <a:r>
              <a:rPr lang="zh-CN" sz="1200">
                <a:solidFill>
                  <a:schemeClr val="dk1"/>
                </a:solidFill>
              </a:rPr>
              <a:t>What are changes in District 3 particularly?</a:t>
            </a:r>
            <a:endParaRPr sz="1000">
              <a:solidFill>
                <a:schemeClr val="dk1"/>
              </a:solidFill>
              <a:latin typeface="Calibri"/>
              <a:ea typeface="Calibri"/>
              <a:cs typeface="Calibri"/>
              <a:sym typeface="Calibri"/>
            </a:endParaRPr>
          </a:p>
        </p:txBody>
      </p:sp>
      <p:pic>
        <p:nvPicPr>
          <p:cNvPr id="779" name="Google Shape;779;p5"/>
          <p:cNvPicPr preferRelativeResize="0"/>
          <p:nvPr/>
        </p:nvPicPr>
        <p:blipFill rotWithShape="1">
          <a:blip r:embed="rId3">
            <a:alphaModFix/>
          </a:blip>
          <a:srcRect b="0" l="0" r="0" t="25626"/>
          <a:stretch/>
        </p:blipFill>
        <p:spPr>
          <a:xfrm>
            <a:off x="3441785" y="1034931"/>
            <a:ext cx="2416027" cy="3233839"/>
          </a:xfrm>
          <a:prstGeom prst="rect">
            <a:avLst/>
          </a:prstGeom>
          <a:noFill/>
          <a:ln>
            <a:noFill/>
          </a:ln>
        </p:spPr>
      </p:pic>
      <p:grpSp>
        <p:nvGrpSpPr>
          <p:cNvPr id="780" name="Google Shape;780;p5"/>
          <p:cNvGrpSpPr/>
          <p:nvPr/>
        </p:nvGrpSpPr>
        <p:grpSpPr>
          <a:xfrm flipH="1" rot="-10776968">
            <a:off x="2118278" y="4081925"/>
            <a:ext cx="2301918" cy="1005848"/>
            <a:chOff x="3246438" y="1068388"/>
            <a:chExt cx="5711827" cy="4678364"/>
          </a:xfrm>
        </p:grpSpPr>
        <p:sp>
          <p:nvSpPr>
            <p:cNvPr id="781" name="Google Shape;781;p5"/>
            <p:cNvSpPr/>
            <p:nvPr/>
          </p:nvSpPr>
          <p:spPr>
            <a:xfrm>
              <a:off x="3251201" y="3335338"/>
              <a:ext cx="1773237" cy="1609725"/>
            </a:xfrm>
            <a:custGeom>
              <a:rect b="b" l="l" r="r" t="t"/>
              <a:pathLst>
                <a:path extrusionOk="0" h="1551" w="1708">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82" name="Google Shape;782;p5"/>
            <p:cNvSpPr/>
            <p:nvPr/>
          </p:nvSpPr>
          <p:spPr>
            <a:xfrm>
              <a:off x="3246438" y="1457326"/>
              <a:ext cx="2112961" cy="1933575"/>
            </a:xfrm>
            <a:custGeom>
              <a:rect b="b" l="l" r="r" t="t"/>
              <a:pathLst>
                <a:path extrusionOk="0" h="1862" w="2035">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83" name="Google Shape;783;p5"/>
            <p:cNvSpPr/>
            <p:nvPr/>
          </p:nvSpPr>
          <p:spPr>
            <a:xfrm>
              <a:off x="5292726" y="1068388"/>
              <a:ext cx="2541589" cy="1015999"/>
            </a:xfrm>
            <a:custGeom>
              <a:rect b="b" l="l" r="r" t="t"/>
              <a:pathLst>
                <a:path extrusionOk="0" h="979" w="2447">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84" name="Google Shape;784;p5"/>
            <p:cNvSpPr/>
            <p:nvPr/>
          </p:nvSpPr>
          <p:spPr>
            <a:xfrm>
              <a:off x="7777163" y="1998663"/>
              <a:ext cx="1181101" cy="2060572"/>
            </a:xfrm>
            <a:custGeom>
              <a:rect b="b" l="l" r="r" t="t"/>
              <a:pathLst>
                <a:path extrusionOk="0" h="1984" w="1137">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85" name="Google Shape;785;p5"/>
            <p:cNvSpPr/>
            <p:nvPr/>
          </p:nvSpPr>
          <p:spPr>
            <a:xfrm>
              <a:off x="7016751" y="4010026"/>
              <a:ext cx="1208089" cy="1095375"/>
            </a:xfrm>
            <a:custGeom>
              <a:rect b="b" l="l" r="r" t="t"/>
              <a:pathLst>
                <a:path extrusionOk="0" h="1055" w="1164">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86" name="Google Shape;786;p5"/>
            <p:cNvSpPr/>
            <p:nvPr/>
          </p:nvSpPr>
          <p:spPr>
            <a:xfrm>
              <a:off x="4975226" y="4775201"/>
              <a:ext cx="1274762" cy="733425"/>
            </a:xfrm>
            <a:custGeom>
              <a:rect b="b" l="l" r="r" t="t"/>
              <a:pathLst>
                <a:path extrusionOk="0" h="706" w="1229">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87" name="Google Shape;787;p5"/>
            <p:cNvSpPr/>
            <p:nvPr/>
          </p:nvSpPr>
          <p:spPr>
            <a:xfrm>
              <a:off x="6203951" y="5040313"/>
              <a:ext cx="1285873" cy="706439"/>
            </a:xfrm>
            <a:custGeom>
              <a:rect b="b" l="l" r="r" t="t"/>
              <a:pathLst>
                <a:path extrusionOk="0" h="681" w="1238">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788" name="Google Shape;788;p5"/>
            <p:cNvGrpSpPr/>
            <p:nvPr/>
          </p:nvGrpSpPr>
          <p:grpSpPr>
            <a:xfrm>
              <a:off x="3517901" y="1225551"/>
              <a:ext cx="5260975" cy="4090987"/>
              <a:chOff x="3517901" y="1225551"/>
              <a:chExt cx="5260975" cy="4090987"/>
            </a:xfrm>
          </p:grpSpPr>
          <p:sp>
            <p:nvSpPr>
              <p:cNvPr id="789" name="Google Shape;789;p5"/>
              <p:cNvSpPr/>
              <p:nvPr/>
            </p:nvSpPr>
            <p:spPr>
              <a:xfrm>
                <a:off x="7805738" y="2135188"/>
                <a:ext cx="109538" cy="38100"/>
              </a:xfrm>
              <a:custGeom>
                <a:rect b="b" l="l" r="r" t="t"/>
                <a:pathLst>
                  <a:path extrusionOk="0" h="37" w="106">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0" name="Google Shape;790;p5"/>
              <p:cNvSpPr/>
              <p:nvPr/>
            </p:nvSpPr>
            <p:spPr>
              <a:xfrm>
                <a:off x="8018463" y="2144713"/>
                <a:ext cx="92075" cy="34925"/>
              </a:xfrm>
              <a:custGeom>
                <a:rect b="b" l="l" r="r" t="t"/>
                <a:pathLst>
                  <a:path extrusionOk="0" h="35" w="89">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1" name="Google Shape;791;p5"/>
              <p:cNvSpPr/>
              <p:nvPr/>
            </p:nvSpPr>
            <p:spPr>
              <a:xfrm>
                <a:off x="8228013" y="2225676"/>
                <a:ext cx="107950" cy="61913"/>
              </a:xfrm>
              <a:custGeom>
                <a:rect b="b" l="l" r="r" t="t"/>
                <a:pathLst>
                  <a:path extrusionOk="0" h="59" w="105">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2" name="Google Shape;792;p5"/>
              <p:cNvSpPr/>
              <p:nvPr/>
            </p:nvSpPr>
            <p:spPr>
              <a:xfrm>
                <a:off x="8421688" y="2389188"/>
                <a:ext cx="77788" cy="84138"/>
              </a:xfrm>
              <a:custGeom>
                <a:rect b="b" l="l" r="r" t="t"/>
                <a:pathLst>
                  <a:path extrusionOk="0" h="81" w="75">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3" name="Google Shape;793;p5"/>
              <p:cNvSpPr/>
              <p:nvPr/>
            </p:nvSpPr>
            <p:spPr>
              <a:xfrm>
                <a:off x="8572501" y="2570163"/>
                <a:ext cx="60325" cy="90488"/>
              </a:xfrm>
              <a:custGeom>
                <a:rect b="b" l="l" r="r" t="t"/>
                <a:pathLst>
                  <a:path extrusionOk="0" h="88" w="57">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4" name="Google Shape;794;p5"/>
              <p:cNvSpPr/>
              <p:nvPr/>
            </p:nvSpPr>
            <p:spPr>
              <a:xfrm>
                <a:off x="8664576" y="2767013"/>
                <a:ext cx="42863" cy="88900"/>
              </a:xfrm>
              <a:custGeom>
                <a:rect b="b" l="l" r="r" t="t"/>
                <a:pathLst>
                  <a:path extrusionOk="0" h="86" w="41">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5" name="Google Shape;795;p5"/>
              <p:cNvSpPr/>
              <p:nvPr/>
            </p:nvSpPr>
            <p:spPr>
              <a:xfrm>
                <a:off x="8740776" y="2992438"/>
                <a:ext cx="26988" cy="107950"/>
              </a:xfrm>
              <a:custGeom>
                <a:rect b="b" l="l" r="r" t="t"/>
                <a:pathLst>
                  <a:path extrusionOk="0" h="104" w="27">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6" name="Google Shape;796;p5"/>
              <p:cNvSpPr/>
              <p:nvPr/>
            </p:nvSpPr>
            <p:spPr>
              <a:xfrm>
                <a:off x="8753476" y="3206751"/>
                <a:ext cx="25400" cy="80963"/>
              </a:xfrm>
              <a:custGeom>
                <a:rect b="b" l="l" r="r" t="t"/>
                <a:pathLst>
                  <a:path extrusionOk="0" h="78" w="24">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7" name="Google Shape;797;p5"/>
              <p:cNvSpPr/>
              <p:nvPr/>
            </p:nvSpPr>
            <p:spPr>
              <a:xfrm>
                <a:off x="8672513" y="3368676"/>
                <a:ext cx="61913" cy="100013"/>
              </a:xfrm>
              <a:custGeom>
                <a:rect b="b" l="l" r="r" t="t"/>
                <a:pathLst>
                  <a:path extrusionOk="0" h="97" w="61">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8" name="Google Shape;798;p5"/>
              <p:cNvSpPr/>
              <p:nvPr/>
            </p:nvSpPr>
            <p:spPr>
              <a:xfrm>
                <a:off x="8559801" y="3544888"/>
                <a:ext cx="68263" cy="84138"/>
              </a:xfrm>
              <a:custGeom>
                <a:rect b="b" l="l" r="r" t="t"/>
                <a:pathLst>
                  <a:path extrusionOk="0" h="81" w="66">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9" name="Google Shape;799;p5"/>
              <p:cNvSpPr/>
              <p:nvPr/>
            </p:nvSpPr>
            <p:spPr>
              <a:xfrm>
                <a:off x="8374063" y="3732213"/>
                <a:ext cx="80963" cy="65088"/>
              </a:xfrm>
              <a:custGeom>
                <a:rect b="b" l="l" r="r" t="t"/>
                <a:pathLst>
                  <a:path extrusionOk="0" h="62" w="79">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0" name="Google Shape;800;p5"/>
              <p:cNvSpPr/>
              <p:nvPr/>
            </p:nvSpPr>
            <p:spPr>
              <a:xfrm>
                <a:off x="7953376" y="3932238"/>
                <a:ext cx="93663" cy="30163"/>
              </a:xfrm>
              <a:custGeom>
                <a:rect b="b" l="l" r="r" t="t"/>
                <a:pathLst>
                  <a:path extrusionOk="0" h="30" w="91">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1" name="Google Shape;801;p5"/>
              <p:cNvSpPr/>
              <p:nvPr/>
            </p:nvSpPr>
            <p:spPr>
              <a:xfrm>
                <a:off x="7991476" y="3992563"/>
                <a:ext cx="65088" cy="77788"/>
              </a:xfrm>
              <a:custGeom>
                <a:rect b="b" l="l" r="r" t="t"/>
                <a:pathLst>
                  <a:path extrusionOk="0" h="74" w="63">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2" name="Google Shape;802;p5"/>
              <p:cNvSpPr/>
              <p:nvPr/>
            </p:nvSpPr>
            <p:spPr>
              <a:xfrm>
                <a:off x="8085138" y="4160838"/>
                <a:ext cx="26988" cy="95250"/>
              </a:xfrm>
              <a:custGeom>
                <a:rect b="b" l="l" r="r" t="t"/>
                <a:pathLst>
                  <a:path extrusionOk="0" h="91" w="26">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3" name="Google Shape;803;p5"/>
              <p:cNvSpPr/>
              <p:nvPr/>
            </p:nvSpPr>
            <p:spPr>
              <a:xfrm>
                <a:off x="8034338" y="4348163"/>
                <a:ext cx="44450" cy="106363"/>
              </a:xfrm>
              <a:custGeom>
                <a:rect b="b" l="l" r="r" t="t"/>
                <a:pathLst>
                  <a:path extrusionOk="0" h="102" w="43">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4" name="Google Shape;804;p5"/>
              <p:cNvSpPr/>
              <p:nvPr/>
            </p:nvSpPr>
            <p:spPr>
              <a:xfrm>
                <a:off x="7883526" y="4581526"/>
                <a:ext cx="80963" cy="74613"/>
              </a:xfrm>
              <a:custGeom>
                <a:rect b="b" l="l" r="r" t="t"/>
                <a:pathLst>
                  <a:path extrusionOk="0" h="72" w="78">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5" name="Google Shape;805;p5"/>
              <p:cNvSpPr/>
              <p:nvPr/>
            </p:nvSpPr>
            <p:spPr>
              <a:xfrm>
                <a:off x="7666038" y="4762501"/>
                <a:ext cx="120650" cy="58738"/>
              </a:xfrm>
              <a:custGeom>
                <a:rect b="b" l="l" r="r" t="t"/>
                <a:pathLst>
                  <a:path extrusionOk="0" h="56" w="117">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6" name="Google Shape;806;p5"/>
              <p:cNvSpPr/>
              <p:nvPr/>
            </p:nvSpPr>
            <p:spPr>
              <a:xfrm>
                <a:off x="7434263" y="4868863"/>
                <a:ext cx="123825" cy="47625"/>
              </a:xfrm>
              <a:custGeom>
                <a:rect b="b" l="l" r="r" t="t"/>
                <a:pathLst>
                  <a:path extrusionOk="0" h="46" w="120">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7" name="Google Shape;807;p5"/>
              <p:cNvSpPr/>
              <p:nvPr/>
            </p:nvSpPr>
            <p:spPr>
              <a:xfrm>
                <a:off x="7192963" y="4932363"/>
                <a:ext cx="153988" cy="38100"/>
              </a:xfrm>
              <a:custGeom>
                <a:rect b="b" l="l" r="r" t="t"/>
                <a:pathLst>
                  <a:path extrusionOk="0" h="37" w="148">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8" name="Google Shape;808;p5"/>
              <p:cNvSpPr/>
              <p:nvPr/>
            </p:nvSpPr>
            <p:spPr>
              <a:xfrm>
                <a:off x="6989763" y="4945063"/>
                <a:ext cx="88900" cy="22225"/>
              </a:xfrm>
              <a:custGeom>
                <a:rect b="b" l="l" r="r" t="t"/>
                <a:pathLst>
                  <a:path extrusionOk="0" h="22" w="86">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9" name="Google Shape;809;p5"/>
              <p:cNvSpPr/>
              <p:nvPr/>
            </p:nvSpPr>
            <p:spPr>
              <a:xfrm>
                <a:off x="6748463" y="4924426"/>
                <a:ext cx="80963" cy="31750"/>
              </a:xfrm>
              <a:custGeom>
                <a:rect b="b" l="l" r="r" t="t"/>
                <a:pathLst>
                  <a:path extrusionOk="0" h="31" w="79">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10" name="Google Shape;810;p5"/>
              <p:cNvSpPr/>
              <p:nvPr/>
            </p:nvSpPr>
            <p:spPr>
              <a:xfrm>
                <a:off x="6559551" y="4949826"/>
                <a:ext cx="68263" cy="61913"/>
              </a:xfrm>
              <a:custGeom>
                <a:rect b="b" l="l" r="r" t="t"/>
                <a:pathLst>
                  <a:path extrusionOk="0" h="59" w="67">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11" name="Google Shape;811;p5"/>
              <p:cNvSpPr/>
              <p:nvPr/>
            </p:nvSpPr>
            <p:spPr>
              <a:xfrm>
                <a:off x="6375401" y="5078413"/>
                <a:ext cx="80963" cy="49213"/>
              </a:xfrm>
              <a:custGeom>
                <a:rect b="b" l="l" r="r" t="t"/>
                <a:pathLst>
                  <a:path extrusionOk="0" h="46" w="78">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12" name="Google Shape;812;p5"/>
              <p:cNvSpPr/>
              <p:nvPr/>
            </p:nvSpPr>
            <p:spPr>
              <a:xfrm>
                <a:off x="6167438" y="5192713"/>
                <a:ext cx="114300" cy="50800"/>
              </a:xfrm>
              <a:custGeom>
                <a:rect b="b" l="l" r="r" t="t"/>
                <a:pathLst>
                  <a:path extrusionOk="0" h="50" w="11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13" name="Google Shape;813;p5"/>
              <p:cNvSpPr/>
              <p:nvPr/>
            </p:nvSpPr>
            <p:spPr>
              <a:xfrm>
                <a:off x="5929313" y="5272088"/>
                <a:ext cx="131763" cy="36513"/>
              </a:xfrm>
              <a:custGeom>
                <a:rect b="b" l="l" r="r" t="t"/>
                <a:pathLst>
                  <a:path extrusionOk="0" h="35" w="128">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14" name="Google Shape;814;p5"/>
              <p:cNvSpPr/>
              <p:nvPr/>
            </p:nvSpPr>
            <p:spPr>
              <a:xfrm>
                <a:off x="5719763" y="5281613"/>
                <a:ext cx="104775" cy="34925"/>
              </a:xfrm>
              <a:custGeom>
                <a:rect b="b" l="l" r="r" t="t"/>
                <a:pathLst>
                  <a:path extrusionOk="0" h="33" w="101">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15" name="Google Shape;815;p5"/>
              <p:cNvSpPr/>
              <p:nvPr/>
            </p:nvSpPr>
            <p:spPr>
              <a:xfrm>
                <a:off x="5516563" y="5238751"/>
                <a:ext cx="103188" cy="33338"/>
              </a:xfrm>
              <a:custGeom>
                <a:rect b="b" l="l" r="r" t="t"/>
                <a:pathLst>
                  <a:path extrusionOk="0" h="32" w="100">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16" name="Google Shape;816;p5"/>
              <p:cNvSpPr/>
              <p:nvPr/>
            </p:nvSpPr>
            <p:spPr>
              <a:xfrm>
                <a:off x="5327651" y="5132388"/>
                <a:ext cx="85725" cy="60325"/>
              </a:xfrm>
              <a:custGeom>
                <a:rect b="b" l="l" r="r" t="t"/>
                <a:pathLst>
                  <a:path extrusionOk="0" h="58" w="82">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17" name="Google Shape;817;p5"/>
              <p:cNvSpPr/>
              <p:nvPr/>
            </p:nvSpPr>
            <p:spPr>
              <a:xfrm>
                <a:off x="5167313" y="4940301"/>
                <a:ext cx="87313" cy="103188"/>
              </a:xfrm>
              <a:custGeom>
                <a:rect b="b" l="l" r="r" t="t"/>
                <a:pathLst>
                  <a:path extrusionOk="0" h="98" w="83">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18" name="Google Shape;818;p5"/>
              <p:cNvSpPr/>
              <p:nvPr/>
            </p:nvSpPr>
            <p:spPr>
              <a:xfrm>
                <a:off x="5113338" y="4803776"/>
                <a:ext cx="50800" cy="74613"/>
              </a:xfrm>
              <a:custGeom>
                <a:rect b="b" l="l" r="r" t="t"/>
                <a:pathLst>
                  <a:path extrusionOk="0" h="71" w="49">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19" name="Google Shape;819;p5"/>
              <p:cNvSpPr/>
              <p:nvPr/>
            </p:nvSpPr>
            <p:spPr>
              <a:xfrm>
                <a:off x="5035551" y="4613276"/>
                <a:ext cx="60325" cy="101600"/>
              </a:xfrm>
              <a:custGeom>
                <a:rect b="b" l="l" r="r" t="t"/>
                <a:pathLst>
                  <a:path extrusionOk="0" h="97" w="58">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0" name="Google Shape;820;p5"/>
              <p:cNvSpPr/>
              <p:nvPr/>
            </p:nvSpPr>
            <p:spPr>
              <a:xfrm>
                <a:off x="4221163" y="4760913"/>
                <a:ext cx="82550" cy="20638"/>
              </a:xfrm>
              <a:custGeom>
                <a:rect b="b" l="l" r="r" t="t"/>
                <a:pathLst>
                  <a:path extrusionOk="0" h="19" w="7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1" name="Google Shape;821;p5"/>
              <p:cNvSpPr/>
              <p:nvPr/>
            </p:nvSpPr>
            <p:spPr>
              <a:xfrm>
                <a:off x="4384676" y="4772026"/>
                <a:ext cx="106363" cy="17463"/>
              </a:xfrm>
              <a:custGeom>
                <a:rect b="b" l="l" r="r" t="t"/>
                <a:pathLst>
                  <a:path extrusionOk="0" h="17" w="102">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2" name="Google Shape;822;p5"/>
              <p:cNvSpPr/>
              <p:nvPr/>
            </p:nvSpPr>
            <p:spPr>
              <a:xfrm>
                <a:off x="4584701" y="4762501"/>
                <a:ext cx="90488" cy="34925"/>
              </a:xfrm>
              <a:custGeom>
                <a:rect b="b" l="l" r="r" t="t"/>
                <a:pathLst>
                  <a:path extrusionOk="0" h="33" w="87">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3" name="Google Shape;823;p5"/>
              <p:cNvSpPr/>
              <p:nvPr/>
            </p:nvSpPr>
            <p:spPr>
              <a:xfrm>
                <a:off x="4751388" y="4727576"/>
                <a:ext cx="88900" cy="25400"/>
              </a:xfrm>
              <a:custGeom>
                <a:rect b="b" l="l" r="r" t="t"/>
                <a:pathLst>
                  <a:path extrusionOk="0" h="25" w="86">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4" name="Google Shape;824;p5"/>
              <p:cNvSpPr/>
              <p:nvPr/>
            </p:nvSpPr>
            <p:spPr>
              <a:xfrm>
                <a:off x="4892676" y="4657726"/>
                <a:ext cx="92075" cy="52388"/>
              </a:xfrm>
              <a:custGeom>
                <a:rect b="b" l="l" r="r" t="t"/>
                <a:pathLst>
                  <a:path extrusionOk="0" h="50" w="89">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5" name="Google Shape;825;p5"/>
              <p:cNvSpPr/>
              <p:nvPr/>
            </p:nvSpPr>
            <p:spPr>
              <a:xfrm>
                <a:off x="4024313" y="4714876"/>
                <a:ext cx="93663" cy="31750"/>
              </a:xfrm>
              <a:custGeom>
                <a:rect b="b" l="l" r="r" t="t"/>
                <a:pathLst>
                  <a:path extrusionOk="0" h="31" w="9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6" name="Google Shape;826;p5"/>
              <p:cNvSpPr/>
              <p:nvPr/>
            </p:nvSpPr>
            <p:spPr>
              <a:xfrm>
                <a:off x="3851276" y="4625976"/>
                <a:ext cx="98425" cy="63500"/>
              </a:xfrm>
              <a:custGeom>
                <a:rect b="b" l="l" r="r" t="t"/>
                <a:pathLst>
                  <a:path extrusionOk="0" h="61" w="94">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7" name="Google Shape;827;p5"/>
              <p:cNvSpPr/>
              <p:nvPr/>
            </p:nvSpPr>
            <p:spPr>
              <a:xfrm>
                <a:off x="3706813" y="4486276"/>
                <a:ext cx="82550" cy="73025"/>
              </a:xfrm>
              <a:custGeom>
                <a:rect b="b" l="l" r="r" t="t"/>
                <a:pathLst>
                  <a:path extrusionOk="0" h="71" w="79">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8" name="Google Shape;828;p5"/>
              <p:cNvSpPr/>
              <p:nvPr/>
            </p:nvSpPr>
            <p:spPr>
              <a:xfrm>
                <a:off x="3595688" y="4313238"/>
                <a:ext cx="57150" cy="82550"/>
              </a:xfrm>
              <a:custGeom>
                <a:rect b="b" l="l" r="r" t="t"/>
                <a:pathLst>
                  <a:path extrusionOk="0" h="79" w="56">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9" name="Google Shape;829;p5"/>
              <p:cNvSpPr/>
              <p:nvPr/>
            </p:nvSpPr>
            <p:spPr>
              <a:xfrm>
                <a:off x="3533776" y="4113213"/>
                <a:ext cx="42863" cy="101600"/>
              </a:xfrm>
              <a:custGeom>
                <a:rect b="b" l="l" r="r" t="t"/>
                <a:pathLst>
                  <a:path extrusionOk="0" h="99" w="42">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0" name="Google Shape;830;p5"/>
              <p:cNvSpPr/>
              <p:nvPr/>
            </p:nvSpPr>
            <p:spPr>
              <a:xfrm>
                <a:off x="3517901" y="3932238"/>
                <a:ext cx="20638" cy="79375"/>
              </a:xfrm>
              <a:custGeom>
                <a:rect b="b" l="l" r="r" t="t"/>
                <a:pathLst>
                  <a:path extrusionOk="0" h="76" w="19">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1" name="Google Shape;831;p5"/>
              <p:cNvSpPr/>
              <p:nvPr/>
            </p:nvSpPr>
            <p:spPr>
              <a:xfrm>
                <a:off x="3522663" y="3695701"/>
                <a:ext cx="47625" cy="131763"/>
              </a:xfrm>
              <a:custGeom>
                <a:rect b="b" l="l" r="r" t="t"/>
                <a:pathLst>
                  <a:path extrusionOk="0" h="127" w="46">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2" name="Google Shape;832;p5"/>
              <p:cNvSpPr/>
              <p:nvPr/>
            </p:nvSpPr>
            <p:spPr>
              <a:xfrm>
                <a:off x="3586163" y="3575051"/>
                <a:ext cx="50800" cy="66675"/>
              </a:xfrm>
              <a:custGeom>
                <a:rect b="b" l="l" r="r" t="t"/>
                <a:pathLst>
                  <a:path extrusionOk="0" h="64" w="48">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3" name="Google Shape;833;p5"/>
              <p:cNvSpPr/>
              <p:nvPr/>
            </p:nvSpPr>
            <p:spPr>
              <a:xfrm>
                <a:off x="3698876" y="3435351"/>
                <a:ext cx="66675" cy="74613"/>
              </a:xfrm>
              <a:custGeom>
                <a:rect b="b" l="l" r="r" t="t"/>
                <a:pathLst>
                  <a:path extrusionOk="0" h="71" w="64">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4" name="Google Shape;834;p5"/>
              <p:cNvSpPr/>
              <p:nvPr/>
            </p:nvSpPr>
            <p:spPr>
              <a:xfrm>
                <a:off x="3798888" y="3357563"/>
                <a:ext cx="57150" cy="34925"/>
              </a:xfrm>
              <a:custGeom>
                <a:rect b="b" l="l" r="r" t="t"/>
                <a:pathLst>
                  <a:path extrusionOk="0" h="34" w="56">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5" name="Google Shape;835;p5"/>
              <p:cNvSpPr/>
              <p:nvPr/>
            </p:nvSpPr>
            <p:spPr>
              <a:xfrm>
                <a:off x="3725863" y="3227388"/>
                <a:ext cx="76200" cy="69850"/>
              </a:xfrm>
              <a:custGeom>
                <a:rect b="b" l="l" r="r" t="t"/>
                <a:pathLst>
                  <a:path extrusionOk="0" h="68" w="74">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6" name="Google Shape;836;p5"/>
              <p:cNvSpPr/>
              <p:nvPr/>
            </p:nvSpPr>
            <p:spPr>
              <a:xfrm>
                <a:off x="3622676" y="3065463"/>
                <a:ext cx="60325" cy="96838"/>
              </a:xfrm>
              <a:custGeom>
                <a:rect b="b" l="l" r="r" t="t"/>
                <a:pathLst>
                  <a:path extrusionOk="0" h="94" w="58">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7" name="Google Shape;837;p5"/>
              <p:cNvSpPr/>
              <p:nvPr/>
            </p:nvSpPr>
            <p:spPr>
              <a:xfrm>
                <a:off x="3565526" y="2909888"/>
                <a:ext cx="22225" cy="68263"/>
              </a:xfrm>
              <a:custGeom>
                <a:rect b="b" l="l" r="r" t="t"/>
                <a:pathLst>
                  <a:path extrusionOk="0" h="66" w="22">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8" name="Google Shape;838;p5"/>
              <p:cNvSpPr/>
              <p:nvPr/>
            </p:nvSpPr>
            <p:spPr>
              <a:xfrm>
                <a:off x="3538538" y="2741613"/>
                <a:ext cx="28575" cy="100013"/>
              </a:xfrm>
              <a:custGeom>
                <a:rect b="b" l="l" r="r" t="t"/>
                <a:pathLst>
                  <a:path extrusionOk="0" h="96" w="27">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9" name="Google Shape;839;p5"/>
              <p:cNvSpPr/>
              <p:nvPr/>
            </p:nvSpPr>
            <p:spPr>
              <a:xfrm>
                <a:off x="3546476" y="2592388"/>
                <a:ext cx="22225" cy="73025"/>
              </a:xfrm>
              <a:custGeom>
                <a:rect b="b" l="l" r="r" t="t"/>
                <a:pathLst>
                  <a:path extrusionOk="0" h="70" w="22">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0" name="Google Shape;840;p5"/>
              <p:cNvSpPr/>
              <p:nvPr/>
            </p:nvSpPr>
            <p:spPr>
              <a:xfrm>
                <a:off x="3595688" y="2397126"/>
                <a:ext cx="49213" cy="103188"/>
              </a:xfrm>
              <a:custGeom>
                <a:rect b="b" l="l" r="r" t="t"/>
                <a:pathLst>
                  <a:path extrusionOk="0" h="99" w="47">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1" name="Google Shape;841;p5"/>
              <p:cNvSpPr/>
              <p:nvPr/>
            </p:nvSpPr>
            <p:spPr>
              <a:xfrm>
                <a:off x="3670301" y="2254251"/>
                <a:ext cx="57150" cy="80963"/>
              </a:xfrm>
              <a:custGeom>
                <a:rect b="b" l="l" r="r" t="t"/>
                <a:pathLst>
                  <a:path extrusionOk="0" h="78" w="55">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2" name="Google Shape;842;p5"/>
              <p:cNvSpPr/>
              <p:nvPr/>
            </p:nvSpPr>
            <p:spPr>
              <a:xfrm>
                <a:off x="3754438" y="2087563"/>
                <a:ext cx="73025" cy="87313"/>
              </a:xfrm>
              <a:custGeom>
                <a:rect b="b" l="l" r="r" t="t"/>
                <a:pathLst>
                  <a:path extrusionOk="0" h="85" w="71">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3" name="Google Shape;843;p5"/>
              <p:cNvSpPr/>
              <p:nvPr/>
            </p:nvSpPr>
            <p:spPr>
              <a:xfrm>
                <a:off x="3865563" y="1936751"/>
                <a:ext cx="80963" cy="104775"/>
              </a:xfrm>
              <a:custGeom>
                <a:rect b="b" l="l" r="r" t="t"/>
                <a:pathLst>
                  <a:path extrusionOk="0" h="101" w="79">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4" name="Google Shape;844;p5"/>
              <p:cNvSpPr/>
              <p:nvPr/>
            </p:nvSpPr>
            <p:spPr>
              <a:xfrm>
                <a:off x="3984626" y="1827213"/>
                <a:ext cx="87313" cy="65088"/>
              </a:xfrm>
              <a:custGeom>
                <a:rect b="b" l="l" r="r" t="t"/>
                <a:pathLst>
                  <a:path extrusionOk="0" h="63" w="85">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5" name="Google Shape;845;p5"/>
              <p:cNvSpPr/>
              <p:nvPr/>
            </p:nvSpPr>
            <p:spPr>
              <a:xfrm>
                <a:off x="4127501" y="1725613"/>
                <a:ext cx="109538" cy="76200"/>
              </a:xfrm>
              <a:custGeom>
                <a:rect b="b" l="l" r="r" t="t"/>
                <a:pathLst>
                  <a:path extrusionOk="0" h="74" w="105">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6" name="Google Shape;846;p5"/>
              <p:cNvSpPr/>
              <p:nvPr/>
            </p:nvSpPr>
            <p:spPr>
              <a:xfrm>
                <a:off x="4300538" y="1655763"/>
                <a:ext cx="87313" cy="47625"/>
              </a:xfrm>
              <a:custGeom>
                <a:rect b="b" l="l" r="r" t="t"/>
                <a:pathLst>
                  <a:path extrusionOk="0" h="47" w="84">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7" name="Google Shape;847;p5"/>
              <p:cNvSpPr/>
              <p:nvPr/>
            </p:nvSpPr>
            <p:spPr>
              <a:xfrm>
                <a:off x="4451351" y="1609726"/>
                <a:ext cx="103188" cy="31750"/>
              </a:xfrm>
              <a:custGeom>
                <a:rect b="b" l="l" r="r" t="t"/>
                <a:pathLst>
                  <a:path extrusionOk="0" h="31" w="100">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8" name="Google Shape;848;p5"/>
              <p:cNvSpPr/>
              <p:nvPr/>
            </p:nvSpPr>
            <p:spPr>
              <a:xfrm>
                <a:off x="4638676" y="1628776"/>
                <a:ext cx="109538" cy="19050"/>
              </a:xfrm>
              <a:custGeom>
                <a:rect b="b" l="l" r="r" t="t"/>
                <a:pathLst>
                  <a:path extrusionOk="0" h="18" w="105">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9" name="Google Shape;849;p5"/>
              <p:cNvSpPr/>
              <p:nvPr/>
            </p:nvSpPr>
            <p:spPr>
              <a:xfrm>
                <a:off x="4851401" y="1643063"/>
                <a:ext cx="68263" cy="30163"/>
              </a:xfrm>
              <a:custGeom>
                <a:rect b="b" l="l" r="r" t="t"/>
                <a:pathLst>
                  <a:path extrusionOk="0" h="28" w="65">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0" name="Google Shape;850;p5"/>
              <p:cNvSpPr/>
              <p:nvPr/>
            </p:nvSpPr>
            <p:spPr>
              <a:xfrm>
                <a:off x="5008563" y="1714501"/>
                <a:ext cx="71438" cy="33338"/>
              </a:xfrm>
              <a:custGeom>
                <a:rect b="b" l="l" r="r" t="t"/>
                <a:pathLst>
                  <a:path extrusionOk="0" h="33" w="68">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1" name="Google Shape;851;p5"/>
              <p:cNvSpPr/>
              <p:nvPr/>
            </p:nvSpPr>
            <p:spPr>
              <a:xfrm>
                <a:off x="5149851" y="1784351"/>
                <a:ext cx="85725" cy="47625"/>
              </a:xfrm>
              <a:custGeom>
                <a:rect b="b" l="l" r="r" t="t"/>
                <a:pathLst>
                  <a:path extrusionOk="0" h="46" w="83">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2" name="Google Shape;852;p5"/>
              <p:cNvSpPr/>
              <p:nvPr/>
            </p:nvSpPr>
            <p:spPr>
              <a:xfrm>
                <a:off x="5305426" y="1847851"/>
                <a:ext cx="66675" cy="61913"/>
              </a:xfrm>
              <a:custGeom>
                <a:rect b="b" l="l" r="r" t="t"/>
                <a:pathLst>
                  <a:path extrusionOk="0" h="59" w="65">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3" name="Google Shape;853;p5"/>
              <p:cNvSpPr/>
              <p:nvPr/>
            </p:nvSpPr>
            <p:spPr>
              <a:xfrm>
                <a:off x="5380038" y="1765301"/>
                <a:ext cx="30163" cy="87313"/>
              </a:xfrm>
              <a:custGeom>
                <a:rect b="b" l="l" r="r" t="t"/>
                <a:pathLst>
                  <a:path extrusionOk="0" h="84" w="28">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4" name="Google Shape;854;p5"/>
              <p:cNvSpPr/>
              <p:nvPr/>
            </p:nvSpPr>
            <p:spPr>
              <a:xfrm>
                <a:off x="5451476" y="1625601"/>
                <a:ext cx="39688" cy="63500"/>
              </a:xfrm>
              <a:custGeom>
                <a:rect b="b" l="l" r="r" t="t"/>
                <a:pathLst>
                  <a:path extrusionOk="0" h="62" w="39">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5" name="Google Shape;855;p5"/>
              <p:cNvSpPr/>
              <p:nvPr/>
            </p:nvSpPr>
            <p:spPr>
              <a:xfrm>
                <a:off x="5540376" y="1449388"/>
                <a:ext cx="88900" cy="112713"/>
              </a:xfrm>
              <a:custGeom>
                <a:rect b="b" l="l" r="r" t="t"/>
                <a:pathLst>
                  <a:path extrusionOk="0" h="108" w="86">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6" name="Google Shape;856;p5"/>
              <p:cNvSpPr/>
              <p:nvPr/>
            </p:nvSpPr>
            <p:spPr>
              <a:xfrm>
                <a:off x="5675313" y="1382713"/>
                <a:ext cx="88900" cy="57150"/>
              </a:xfrm>
              <a:custGeom>
                <a:rect b="b" l="l" r="r" t="t"/>
                <a:pathLst>
                  <a:path extrusionOk="0" h="55" w="86">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7" name="Google Shape;857;p5"/>
              <p:cNvSpPr/>
              <p:nvPr/>
            </p:nvSpPr>
            <p:spPr>
              <a:xfrm>
                <a:off x="5895976" y="1304926"/>
                <a:ext cx="57150" cy="28575"/>
              </a:xfrm>
              <a:custGeom>
                <a:rect b="b" l="l" r="r" t="t"/>
                <a:pathLst>
                  <a:path extrusionOk="0" h="27" w="56">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8" name="Google Shape;858;p5"/>
              <p:cNvSpPr/>
              <p:nvPr/>
            </p:nvSpPr>
            <p:spPr>
              <a:xfrm>
                <a:off x="6059488" y="1247776"/>
                <a:ext cx="125413" cy="41275"/>
              </a:xfrm>
              <a:custGeom>
                <a:rect b="b" l="l" r="r" t="t"/>
                <a:pathLst>
                  <a:path extrusionOk="0" h="40" w="121">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9" name="Google Shape;859;p5"/>
              <p:cNvSpPr/>
              <p:nvPr/>
            </p:nvSpPr>
            <p:spPr>
              <a:xfrm>
                <a:off x="6319838" y="1225551"/>
                <a:ext cx="120650" cy="30163"/>
              </a:xfrm>
              <a:custGeom>
                <a:rect b="b" l="l" r="r" t="t"/>
                <a:pathLst>
                  <a:path extrusionOk="0" h="28" w="116">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60" name="Google Shape;860;p5"/>
              <p:cNvSpPr/>
              <p:nvPr/>
            </p:nvSpPr>
            <p:spPr>
              <a:xfrm>
                <a:off x="6584951" y="1241426"/>
                <a:ext cx="109538" cy="19050"/>
              </a:xfrm>
              <a:custGeom>
                <a:rect b="b" l="l" r="r" t="t"/>
                <a:pathLst>
                  <a:path extrusionOk="0" h="18" w="106">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61" name="Google Shape;861;p5"/>
              <p:cNvSpPr/>
              <p:nvPr/>
            </p:nvSpPr>
            <p:spPr>
              <a:xfrm>
                <a:off x="6799263" y="1285876"/>
                <a:ext cx="117475" cy="47625"/>
              </a:xfrm>
              <a:custGeom>
                <a:rect b="b" l="l" r="r" t="t"/>
                <a:pathLst>
                  <a:path extrusionOk="0" h="45" w="112">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62" name="Google Shape;862;p5"/>
              <p:cNvSpPr/>
              <p:nvPr/>
            </p:nvSpPr>
            <p:spPr>
              <a:xfrm>
                <a:off x="6962776" y="1343026"/>
                <a:ext cx="122238" cy="44450"/>
              </a:xfrm>
              <a:custGeom>
                <a:rect b="b" l="l" r="r" t="t"/>
                <a:pathLst>
                  <a:path extrusionOk="0" h="43" w="117">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63" name="Google Shape;863;p5"/>
              <p:cNvSpPr/>
              <p:nvPr/>
            </p:nvSpPr>
            <p:spPr>
              <a:xfrm>
                <a:off x="7148513" y="1409701"/>
                <a:ext cx="104775" cy="49213"/>
              </a:xfrm>
              <a:custGeom>
                <a:rect b="b" l="l" r="r" t="t"/>
                <a:pathLst>
                  <a:path extrusionOk="0" h="47" w="101">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64" name="Google Shape;864;p5"/>
              <p:cNvSpPr/>
              <p:nvPr/>
            </p:nvSpPr>
            <p:spPr>
              <a:xfrm>
                <a:off x="7273926" y="1504951"/>
                <a:ext cx="114300" cy="74613"/>
              </a:xfrm>
              <a:custGeom>
                <a:rect b="b" l="l" r="r" t="t"/>
                <a:pathLst>
                  <a:path extrusionOk="0" h="71" w="110">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65" name="Google Shape;865;p5"/>
              <p:cNvSpPr/>
              <p:nvPr/>
            </p:nvSpPr>
            <p:spPr>
              <a:xfrm>
                <a:off x="7424738" y="1631951"/>
                <a:ext cx="88900" cy="96838"/>
              </a:xfrm>
              <a:custGeom>
                <a:rect b="b" l="l" r="r" t="t"/>
                <a:pathLst>
                  <a:path extrusionOk="0" h="93" w="85">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66" name="Google Shape;866;p5"/>
              <p:cNvSpPr/>
              <p:nvPr/>
            </p:nvSpPr>
            <p:spPr>
              <a:xfrm>
                <a:off x="7540626" y="1792288"/>
                <a:ext cx="53975" cy="84138"/>
              </a:xfrm>
              <a:custGeom>
                <a:rect b="b" l="l" r="r" t="t"/>
                <a:pathLst>
                  <a:path extrusionOk="0" h="81" w="52">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67" name="Google Shape;867;p5"/>
              <p:cNvSpPr/>
              <p:nvPr/>
            </p:nvSpPr>
            <p:spPr>
              <a:xfrm>
                <a:off x="7627938" y="1963738"/>
                <a:ext cx="57150" cy="109538"/>
              </a:xfrm>
              <a:custGeom>
                <a:rect b="b" l="l" r="r" t="t"/>
                <a:pathLst>
                  <a:path extrusionOk="0" h="106" w="55">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68" name="Google Shape;868;p5"/>
              <p:cNvSpPr/>
              <p:nvPr/>
            </p:nvSpPr>
            <p:spPr>
              <a:xfrm>
                <a:off x="7700963" y="2119313"/>
                <a:ext cx="49213" cy="73025"/>
              </a:xfrm>
              <a:custGeom>
                <a:rect b="b" l="l" r="r" t="t"/>
                <a:pathLst>
                  <a:path extrusionOk="0" h="70" w="47">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69" name="Google Shape;869;p5"/>
              <p:cNvSpPr/>
              <p:nvPr/>
            </p:nvSpPr>
            <p:spPr>
              <a:xfrm>
                <a:off x="8164513" y="3827463"/>
                <a:ext cx="123825" cy="60325"/>
              </a:xfrm>
              <a:custGeom>
                <a:rect b="b" l="l" r="r" t="t"/>
                <a:pathLst>
                  <a:path extrusionOk="0" h="59" w="118">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sp>
        <p:nvSpPr>
          <p:cNvPr id="870" name="Google Shape;870;p5"/>
          <p:cNvSpPr/>
          <p:nvPr/>
        </p:nvSpPr>
        <p:spPr>
          <a:xfrm rot="317441">
            <a:off x="6284370" y="3533167"/>
            <a:ext cx="2085485" cy="7848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zh-CN" sz="1200">
                <a:solidFill>
                  <a:schemeClr val="dk1"/>
                </a:solidFill>
              </a:rPr>
              <a:t>How have the demographic changes in Boston affected local elections over the past decade?</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77"/>
                                        </p:tgtEl>
                                        <p:attrNameLst>
                                          <p:attrName>style.visibility</p:attrName>
                                        </p:attrNameLst>
                                      </p:cBhvr>
                                      <p:to>
                                        <p:strVal val="visible"/>
                                      </p:to>
                                    </p:set>
                                    <p:anim calcmode="lin" valueType="num">
                                      <p:cBhvr additive="base">
                                        <p:cTn dur="500"/>
                                        <p:tgtEl>
                                          <p:spTgt spid="77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30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par>
                                <p:cTn fill="hold" nodeType="withEffect" presetClass="entr" presetID="10" presetSubtype="0">
                                  <p:stCondLst>
                                    <p:cond delay="60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par>
                                <p:cTn fill="hold" nodeType="withEffect" presetClass="entr" presetID="10" presetSubtype="0">
                                  <p:stCondLst>
                                    <p:cond delay="90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par>
                                <p:cTn fill="hold" nodeType="withEffect" presetClass="entr" presetID="10" presetSubtype="0">
                                  <p:stCondLst>
                                    <p:cond delay="120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par>
                                <p:cTn fill="hold" nodeType="withEffect" presetClass="entr" presetID="10" presetSubtype="0">
                                  <p:stCondLst>
                                    <p:cond delay="150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par>
                                <p:cTn fill="hold" nodeType="withEffect" presetClass="entr" presetID="10" presetSubtype="0">
                                  <p:stCondLst>
                                    <p:cond delay="1800"/>
                                  </p:stCondLst>
                                  <p:childTnLst>
                                    <p:set>
                                      <p:cBhvr>
                                        <p:cTn dur="1" fill="hold">
                                          <p:stCondLst>
                                            <p:cond delay="0"/>
                                          </p:stCondLst>
                                        </p:cTn>
                                        <p:tgtEl>
                                          <p:spTgt spid="775"/>
                                        </p:tgtEl>
                                        <p:attrNameLst>
                                          <p:attrName>style.visibility</p:attrName>
                                        </p:attrNameLst>
                                      </p:cBhvr>
                                      <p:to>
                                        <p:strVal val="visible"/>
                                      </p:to>
                                    </p:set>
                                    <p:animEffect filter="fade" transition="in">
                                      <p:cBhvr>
                                        <p:cTn dur="500"/>
                                        <p:tgtEl>
                                          <p:spTgt spid="775"/>
                                        </p:tgtEl>
                                      </p:cBhvr>
                                    </p:animEffect>
                                  </p:childTnLst>
                                </p:cTn>
                              </p:par>
                              <p:par>
                                <p:cTn fill="hold" nodeType="withEffect" presetClass="entr" presetID="10" presetSubtype="0">
                                  <p:stCondLst>
                                    <p:cond delay="2100"/>
                                  </p:stCondLst>
                                  <p:childTnLst>
                                    <p:set>
                                      <p:cBhvr>
                                        <p:cTn dur="1" fill="hold">
                                          <p:stCondLst>
                                            <p:cond delay="0"/>
                                          </p:stCondLst>
                                        </p:cTn>
                                        <p:tgtEl>
                                          <p:spTgt spid="776"/>
                                        </p:tgtEl>
                                        <p:attrNameLst>
                                          <p:attrName>style.visibility</p:attrName>
                                        </p:attrNameLst>
                                      </p:cBhvr>
                                      <p:to>
                                        <p:strVal val="visible"/>
                                      </p:to>
                                    </p:set>
                                    <p:animEffect filter="fade" transition="in">
                                      <p:cBhvr>
                                        <p:cTn dur="500"/>
                                        <p:tgtEl>
                                          <p:spTgt spid="776"/>
                                        </p:tgtEl>
                                      </p:cBhvr>
                                    </p:animEffect>
                                  </p:childTnLst>
                                </p:cTn>
                              </p:par>
                              <p:par>
                                <p:cTn fill="hold" nodeType="withEffect" presetClass="entr" presetID="10" presetSubtype="0">
                                  <p:stCondLst>
                                    <p:cond delay="240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par>
                                <p:cTn fill="hold" nodeType="withEffect" presetClass="entr" presetID="10" presetSubtype="0">
                                  <p:stCondLst>
                                    <p:cond delay="300"/>
                                  </p:stCondLst>
                                  <p:childTnLst>
                                    <p:set>
                                      <p:cBhvr>
                                        <p:cTn dur="1" fill="hold">
                                          <p:stCondLst>
                                            <p:cond delay="0"/>
                                          </p:stCondLst>
                                        </p:cTn>
                                        <p:tgtEl>
                                          <p:spTgt spid="779"/>
                                        </p:tgtEl>
                                        <p:attrNameLst>
                                          <p:attrName>style.visibility</p:attrName>
                                        </p:attrNameLst>
                                      </p:cBhvr>
                                      <p:to>
                                        <p:strVal val="visible"/>
                                      </p:to>
                                    </p:set>
                                    <p:animEffect filter="fade" transition="in">
                                      <p:cBhvr>
                                        <p:cTn dur="5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2016-05-27T01:57:29Z</dcterms:created>
  <dc:creator>优品PPT</dc:creator>
</cp:coreProperties>
</file>